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Lst>
  <p:sldSz cy="6858000" cx="12188950"/>
  <p:notesSz cx="6858000" cy="9144000"/>
  <p:embeddedFontLst>
    <p:embeddedFont>
      <p:font typeface="Play"/>
      <p:regular r:id="rId112"/>
      <p:bold r:id="rId113"/>
    </p:embeddedFont>
    <p:embeddedFont>
      <p:font typeface="Roboto"/>
      <p:regular r:id="rId114"/>
      <p:bold r:id="rId115"/>
      <p:italic r:id="rId116"/>
      <p:boldItalic r:id="rId117"/>
    </p:embeddedFont>
    <p:embeddedFont>
      <p:font typeface="Proxima Nova"/>
      <p:regular r:id="rId118"/>
      <p:bold r:id="rId119"/>
      <p:italic r:id="rId120"/>
      <p:boldItalic r:id="rId121"/>
    </p:embeddedFont>
    <p:embeddedFont>
      <p:font typeface="Montserrat"/>
      <p:regular r:id="rId122"/>
      <p:bold r:id="rId123"/>
      <p:italic r:id="rId124"/>
      <p:boldItalic r:id="rId125"/>
    </p:embeddedFont>
    <p:embeddedFont>
      <p:font typeface="Lora"/>
      <p:regular r:id="rId126"/>
      <p:bold r:id="rId127"/>
      <p:italic r:id="rId128"/>
      <p:boldItalic r:id="rId129"/>
    </p:embeddedFont>
    <p:embeddedFont>
      <p:font typeface="Montserrat Light"/>
      <p:regular r:id="rId130"/>
      <p:bold r:id="rId131"/>
      <p:italic r:id="rId132"/>
      <p:boldItalic r:id="rId133"/>
    </p:embeddedFont>
    <p:embeddedFont>
      <p:font typeface="Libre Baskerville"/>
      <p:regular r:id="rId134"/>
      <p:bold r:id="rId135"/>
      <p:italic r:id="rId136"/>
    </p:embeddedFont>
    <p:embeddedFont>
      <p:font typeface="Helvetica Neue"/>
      <p:regular r:id="rId137"/>
      <p:bold r:id="rId138"/>
      <p:italic r:id="rId139"/>
      <p:boldItalic r:id="rId140"/>
    </p:embeddedFont>
    <p:embeddedFont>
      <p:font typeface="Montserrat ExtraBold"/>
      <p:bold r:id="rId141"/>
      <p:boldItalic r:id="rId1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A3EC4F2-D53E-44A3-9069-67C83A5946D6}">
  <a:tblStyle styleId="{9A3EC4F2-D53E-44A3-9069-67C83A5946D6}"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29" Type="http://schemas.openxmlformats.org/officeDocument/2006/relationships/font" Target="fonts/Lora-boldItalic.fntdata"/><Relationship Id="rId128" Type="http://schemas.openxmlformats.org/officeDocument/2006/relationships/font" Target="fonts/Lora-italic.fntdata"/><Relationship Id="rId127" Type="http://schemas.openxmlformats.org/officeDocument/2006/relationships/font" Target="fonts/Lora-bold.fntdata"/><Relationship Id="rId126" Type="http://schemas.openxmlformats.org/officeDocument/2006/relationships/font" Target="fonts/Lora-regular.fntdata"/><Relationship Id="rId26" Type="http://schemas.openxmlformats.org/officeDocument/2006/relationships/slide" Target="slides/slide21.xml"/><Relationship Id="rId121" Type="http://schemas.openxmlformats.org/officeDocument/2006/relationships/font" Target="fonts/ProximaNova-boldItalic.fntdata"/><Relationship Id="rId25" Type="http://schemas.openxmlformats.org/officeDocument/2006/relationships/slide" Target="slides/slide20.xml"/><Relationship Id="rId120" Type="http://schemas.openxmlformats.org/officeDocument/2006/relationships/font" Target="fonts/ProximaNova-italic.fntdata"/><Relationship Id="rId28" Type="http://schemas.openxmlformats.org/officeDocument/2006/relationships/slide" Target="slides/slide23.xml"/><Relationship Id="rId27" Type="http://schemas.openxmlformats.org/officeDocument/2006/relationships/slide" Target="slides/slide22.xml"/><Relationship Id="rId125" Type="http://schemas.openxmlformats.org/officeDocument/2006/relationships/font" Target="fonts/Montserrat-boldItalic.fntdata"/><Relationship Id="rId29" Type="http://schemas.openxmlformats.org/officeDocument/2006/relationships/slide" Target="slides/slide24.xml"/><Relationship Id="rId124" Type="http://schemas.openxmlformats.org/officeDocument/2006/relationships/font" Target="fonts/Montserrat-italic.fntdata"/><Relationship Id="rId123" Type="http://schemas.openxmlformats.org/officeDocument/2006/relationships/font" Target="fonts/Montserrat-bold.fntdata"/><Relationship Id="rId122" Type="http://schemas.openxmlformats.org/officeDocument/2006/relationships/font" Target="fonts/Montserrat-regular.fntdata"/><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font" Target="fonts/ProximaNova-regular.fntdata"/><Relationship Id="rId117" Type="http://schemas.openxmlformats.org/officeDocument/2006/relationships/font" Target="fonts/Roboto-boldItalic.fntdata"/><Relationship Id="rId116" Type="http://schemas.openxmlformats.org/officeDocument/2006/relationships/font" Target="fonts/Roboto-italic.fntdata"/><Relationship Id="rId115" Type="http://schemas.openxmlformats.org/officeDocument/2006/relationships/font" Target="fonts/Roboto-bold.fntdata"/><Relationship Id="rId119" Type="http://schemas.openxmlformats.org/officeDocument/2006/relationships/font" Target="fonts/ProximaNova-bold.fntdata"/><Relationship Id="rId15" Type="http://schemas.openxmlformats.org/officeDocument/2006/relationships/slide" Target="slides/slide10.xml"/><Relationship Id="rId110" Type="http://schemas.openxmlformats.org/officeDocument/2006/relationships/slide" Target="slides/slide105.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font" Target="fonts/Roboto-regular.fntdata"/><Relationship Id="rId18" Type="http://schemas.openxmlformats.org/officeDocument/2006/relationships/slide" Target="slides/slide13.xml"/><Relationship Id="rId113" Type="http://schemas.openxmlformats.org/officeDocument/2006/relationships/font" Target="fonts/Play-bold.fntdata"/><Relationship Id="rId112" Type="http://schemas.openxmlformats.org/officeDocument/2006/relationships/font" Target="fonts/Play-regular.fntdata"/><Relationship Id="rId111" Type="http://schemas.openxmlformats.org/officeDocument/2006/relationships/slide" Target="slides/slide106.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2" Type="http://schemas.openxmlformats.org/officeDocument/2006/relationships/font" Target="fonts/MontserratExtraBold-boldItalic.fntdata"/><Relationship Id="rId141" Type="http://schemas.openxmlformats.org/officeDocument/2006/relationships/font" Target="fonts/MontserratExtraBold-bold.fntdata"/><Relationship Id="rId140" Type="http://schemas.openxmlformats.org/officeDocument/2006/relationships/font" Target="fonts/HelveticaNeue-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139" Type="http://schemas.openxmlformats.org/officeDocument/2006/relationships/font" Target="fonts/HelveticaNeue-italic.fntdata"/><Relationship Id="rId138" Type="http://schemas.openxmlformats.org/officeDocument/2006/relationships/font" Target="fonts/HelveticaNeue-bold.fntdata"/><Relationship Id="rId137" Type="http://schemas.openxmlformats.org/officeDocument/2006/relationships/font" Target="fonts/HelveticaNeue-regular.fntdata"/><Relationship Id="rId132" Type="http://schemas.openxmlformats.org/officeDocument/2006/relationships/font" Target="fonts/MontserratLight-italic.fntdata"/><Relationship Id="rId131" Type="http://schemas.openxmlformats.org/officeDocument/2006/relationships/font" Target="fonts/MontserratLight-bold.fntdata"/><Relationship Id="rId130" Type="http://schemas.openxmlformats.org/officeDocument/2006/relationships/font" Target="fonts/MontserratLight-regular.fntdata"/><Relationship Id="rId136" Type="http://schemas.openxmlformats.org/officeDocument/2006/relationships/font" Target="fonts/LibreBaskerville-italic.fntdata"/><Relationship Id="rId135" Type="http://schemas.openxmlformats.org/officeDocument/2006/relationships/font" Target="fonts/LibreBaskerville-bold.fntdata"/><Relationship Id="rId134" Type="http://schemas.openxmlformats.org/officeDocument/2006/relationships/font" Target="fonts/LibreBaskerville-regular.fntdata"/><Relationship Id="rId133" Type="http://schemas.openxmlformats.org/officeDocument/2006/relationships/font" Target="fonts/MontserratLight-boldItalic.fntdata"/><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2066" y="685800"/>
            <a:ext cx="6094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ccbb63ee7_1_0:notes"/>
          <p:cNvSpPr/>
          <p:nvPr>
            <p:ph idx="2" type="sldImg"/>
          </p:nvPr>
        </p:nvSpPr>
        <p:spPr>
          <a:xfrm>
            <a:off x="382066"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ccbb63ee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d6f0f06b6e_3_7:notes"/>
          <p:cNvSpPr/>
          <p:nvPr>
            <p:ph idx="2" type="sldImg"/>
          </p:nvPr>
        </p:nvSpPr>
        <p:spPr>
          <a:xfrm>
            <a:off x="382066"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2d6f0f06b6e_3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6" name="Shape 1146"/>
        <p:cNvGrpSpPr/>
        <p:nvPr/>
      </p:nvGrpSpPr>
      <p:grpSpPr>
        <a:xfrm>
          <a:off x="0" y="0"/>
          <a:ext cx="0" cy="0"/>
          <a:chOff x="0" y="0"/>
          <a:chExt cx="0" cy="0"/>
        </a:xfrm>
      </p:grpSpPr>
      <p:sp>
        <p:nvSpPr>
          <p:cNvPr id="1147" name="Google Shape;1147;g352232b6777_0_853: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8" name="Google Shape;1148;g352232b6777_0_8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9" name="Google Shape;1149;g352232b6777_0_8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g3497a6d7eae_0_0:notes"/>
          <p:cNvSpPr/>
          <p:nvPr>
            <p:ph idx="2" type="sldImg"/>
          </p:nvPr>
        </p:nvSpPr>
        <p:spPr>
          <a:xfrm>
            <a:off x="382066"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1157" name="Google Shape;1157;g3497a6d7ea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2" name="Shape 1162"/>
        <p:cNvGrpSpPr/>
        <p:nvPr/>
      </p:nvGrpSpPr>
      <p:grpSpPr>
        <a:xfrm>
          <a:off x="0" y="0"/>
          <a:ext cx="0" cy="0"/>
          <a:chOff x="0" y="0"/>
          <a:chExt cx="0" cy="0"/>
        </a:xfrm>
      </p:grpSpPr>
      <p:sp>
        <p:nvSpPr>
          <p:cNvPr id="1163" name="Google Shape;1163;g352232b6777_0_25:notes"/>
          <p:cNvSpPr/>
          <p:nvPr>
            <p:ph idx="2" type="sldImg"/>
          </p:nvPr>
        </p:nvSpPr>
        <p:spPr>
          <a:xfrm>
            <a:off x="382066"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1164" name="Google Shape;1164;g352232b6777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9" name="Shape 1169"/>
        <p:cNvGrpSpPr/>
        <p:nvPr/>
      </p:nvGrpSpPr>
      <p:grpSpPr>
        <a:xfrm>
          <a:off x="0" y="0"/>
          <a:ext cx="0" cy="0"/>
          <a:chOff x="0" y="0"/>
          <a:chExt cx="0" cy="0"/>
        </a:xfrm>
      </p:grpSpPr>
      <p:sp>
        <p:nvSpPr>
          <p:cNvPr id="1170" name="Google Shape;1170;g352232b6777_0_950:notes"/>
          <p:cNvSpPr/>
          <p:nvPr>
            <p:ph idx="2" type="sldImg"/>
          </p:nvPr>
        </p:nvSpPr>
        <p:spPr>
          <a:xfrm>
            <a:off x="382066"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1171" name="Google Shape;1171;g352232b6777_0_9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6" name="Shape 1176"/>
        <p:cNvGrpSpPr/>
        <p:nvPr/>
      </p:nvGrpSpPr>
      <p:grpSpPr>
        <a:xfrm>
          <a:off x="0" y="0"/>
          <a:ext cx="0" cy="0"/>
          <a:chOff x="0" y="0"/>
          <a:chExt cx="0" cy="0"/>
        </a:xfrm>
      </p:grpSpPr>
      <p:sp>
        <p:nvSpPr>
          <p:cNvPr id="1177" name="Google Shape;1177;g25903a6098d_0_86:notes"/>
          <p:cNvSpPr/>
          <p:nvPr>
            <p:ph idx="2" type="sldImg"/>
          </p:nvPr>
        </p:nvSpPr>
        <p:spPr>
          <a:xfrm>
            <a:off x="382066"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1178" name="Google Shape;1178;g25903a6098d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3" name="Shape 1183"/>
        <p:cNvGrpSpPr/>
        <p:nvPr/>
      </p:nvGrpSpPr>
      <p:grpSpPr>
        <a:xfrm>
          <a:off x="0" y="0"/>
          <a:ext cx="0" cy="0"/>
          <a:chOff x="0" y="0"/>
          <a:chExt cx="0" cy="0"/>
        </a:xfrm>
      </p:grpSpPr>
      <p:sp>
        <p:nvSpPr>
          <p:cNvPr id="1184" name="Google Shape;1184;g2d6f0f06b6e_3_227:notes"/>
          <p:cNvSpPr/>
          <p:nvPr>
            <p:ph idx="2" type="sldImg"/>
          </p:nvPr>
        </p:nvSpPr>
        <p:spPr>
          <a:xfrm>
            <a:off x="382066"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1185" name="Google Shape;1185;g2d6f0f06b6e_3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1" name="Shape 1191"/>
        <p:cNvGrpSpPr/>
        <p:nvPr/>
      </p:nvGrpSpPr>
      <p:grpSpPr>
        <a:xfrm>
          <a:off x="0" y="0"/>
          <a:ext cx="0" cy="0"/>
          <a:chOff x="0" y="0"/>
          <a:chExt cx="0" cy="0"/>
        </a:xfrm>
      </p:grpSpPr>
      <p:sp>
        <p:nvSpPr>
          <p:cNvPr id="1192" name="Google Shape;1192;g2d6f0f06b6e_3_233:notes"/>
          <p:cNvSpPr/>
          <p:nvPr>
            <p:ph idx="2" type="sldImg"/>
          </p:nvPr>
        </p:nvSpPr>
        <p:spPr>
          <a:xfrm>
            <a:off x="382066"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1193" name="Google Shape;1193;g2d6f0f06b6e_3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352232b6777_0_0:notes"/>
          <p:cNvSpPr/>
          <p:nvPr>
            <p:ph idx="2" type="sldImg"/>
          </p:nvPr>
        </p:nvSpPr>
        <p:spPr>
          <a:xfrm>
            <a:off x="382066"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352232b677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d6f0f06b6e_3_221:notes"/>
          <p:cNvSpPr/>
          <p:nvPr>
            <p:ph idx="2" type="sldImg"/>
          </p:nvPr>
        </p:nvSpPr>
        <p:spPr>
          <a:xfrm>
            <a:off x="382066"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2d6f0f06b6e_3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497a6d7eae_0_6:notes"/>
          <p:cNvSpPr/>
          <p:nvPr>
            <p:ph idx="2" type="sldImg"/>
          </p:nvPr>
        </p:nvSpPr>
        <p:spPr>
          <a:xfrm>
            <a:off x="382066"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3497a6d7eae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352232b6777_0_3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352232b6777_0_38: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352232b6777_0_4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352232b6777_0_48: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352232b6777_0_56: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g352232b6777_0_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g352232b6777_0_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352232b6777_0_63: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g352232b6777_0_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g352232b6777_0_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352232b6777_0_10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352232b6777_0_108: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352232b6777_0_1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352232b6777_0_114: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d6f0f06b6e_0_6:notes"/>
          <p:cNvSpPr/>
          <p:nvPr>
            <p:ph idx="2" type="sldImg"/>
          </p:nvPr>
        </p:nvSpPr>
        <p:spPr>
          <a:xfrm>
            <a:off x="382066"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2d6f0f06b6e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352232b6777_0_12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352232b6777_0_120: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352232b6777_0_13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352232b6777_0_130: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352232b6777_0_14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g352232b6777_0_142: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352232b6777_0_15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g352232b6777_0_150: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352232b6777_0_15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g352232b6777_0_158: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352232b6777_0_16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g352232b6777_0_169: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352232b6777_0_18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g352232b6777_0_180: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352232b6777_0_19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352232b6777_0_198: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352232b6777_0_20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g352232b6777_0_206: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352232b6777_0_21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g352232b6777_0_216: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3497a6d7eae_0_14:notes"/>
          <p:cNvSpPr/>
          <p:nvPr>
            <p:ph idx="2" type="sldImg"/>
          </p:nvPr>
        </p:nvSpPr>
        <p:spPr>
          <a:xfrm>
            <a:off x="382066"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3497a6d7eae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352232b6777_0_22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g352232b6777_0_224: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352232b6777_0_23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g352232b6777_0_232: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352232b6777_0_24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g352232b6777_0_240: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352232b6777_0_247: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g352232b6777_0_2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 name="Google Shape;476;g352232b6777_0_2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352232b6777_0_281: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0" name="Google Shape;510;g352232b6777_0_2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1" name="Google Shape;511;g352232b6777_0_2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352232b6777_0_286: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6" name="Google Shape;516;g352232b6777_0_2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7" name="Google Shape;517;g352232b6777_0_2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352232b6777_0_29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352232b6777_0_292: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352232b6777_0_29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352232b6777_0_299: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352232b6777_0_30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352232b6777_0_306: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352232b6777_0_324: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8" name="Google Shape;558;g352232b6777_0_3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9" name="Google Shape;559;g352232b6777_0_3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d6f0f06b6e_0_137:notes"/>
          <p:cNvSpPr/>
          <p:nvPr>
            <p:ph idx="2" type="sldImg"/>
          </p:nvPr>
        </p:nvSpPr>
        <p:spPr>
          <a:xfrm>
            <a:off x="382066"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d6f0f06b6e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352232b6777_0_335: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0" name="Google Shape;570;g352232b6777_0_3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1" name="Google Shape;571;g352232b6777_0_3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352232b6777_0_34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g352232b6777_0_345: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352232b6777_0_35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g352232b6777_0_353: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352232b6777_0_35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g352232b6777_0_359: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352232b6777_0_36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g352232b6777_0_366: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352232b6777_0_37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g352232b6777_0_374: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352232b6777_0_38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g352232b6777_0_383: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352232b6777_0_39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g352232b6777_0_393: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352232b6777_0_40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g352232b6777_0_404: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352232b6777_0_41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g352232b6777_0_416: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8d529b346e_0_0:notes"/>
          <p:cNvSpPr/>
          <p:nvPr>
            <p:ph idx="2" type="sldImg"/>
          </p:nvPr>
        </p:nvSpPr>
        <p:spPr>
          <a:xfrm>
            <a:off x="382066"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28d529b346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352232b6777_0_42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g352232b6777_0_429: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352232b6777_0_443: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9" name="Google Shape;689;g352232b6777_0_4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0" name="Google Shape;690;g352232b6777_0_4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352232b6777_0_45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g352232b6777_0_459: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352232b6777_0_46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g352232b6777_0_465: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352232b6777_0_47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g352232b6777_0_475: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352232b6777_0_48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g352232b6777_0_481: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352232b6777_0_48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g352232b6777_0_489: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352232b6777_0_49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g352232b6777_0_497: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352232b6777_0_50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g352232b6777_0_505: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352232b6777_0_5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g352232b6777_0_514: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d6f0f06b6e_3_1:notes"/>
          <p:cNvSpPr/>
          <p:nvPr>
            <p:ph idx="2" type="sldImg"/>
          </p:nvPr>
        </p:nvSpPr>
        <p:spPr>
          <a:xfrm>
            <a:off x="382066"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d6f0f06b6e_3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352232b6777_0_52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g352232b6777_0_524: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352232b6777_0_53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g352232b6777_0_538: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352232b6777_0_54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g352232b6777_0_545: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352232b6777_0_55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g352232b6777_0_551: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352232b6777_0_55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g352232b6777_0_558: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g352232b6777_0_56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g352232b6777_0_566: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352232b6777_0_57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g352232b6777_0_575: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352232b6777_0_58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g352232b6777_0_585: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g352232b6777_0_59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g352232b6777_0_596: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g352232b6777_0_60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g352232b6777_0_608: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34c73c4b59a_0_0:notes"/>
          <p:cNvSpPr/>
          <p:nvPr>
            <p:ph idx="2" type="sldImg"/>
          </p:nvPr>
        </p:nvSpPr>
        <p:spPr>
          <a:xfrm>
            <a:off x="382066"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34c73c4b59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g352232b6777_0_61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g352232b6777_0_616: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g352232b6777_0_62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g352232b6777_0_624: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g352232b6777_0_630: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7" name="Google Shape;897;g352232b6777_0_6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8" name="Google Shape;898;g352232b6777_0_6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g352232b6777_0_64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g352232b6777_0_642: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 name="Shape 916"/>
        <p:cNvGrpSpPr/>
        <p:nvPr/>
      </p:nvGrpSpPr>
      <p:grpSpPr>
        <a:xfrm>
          <a:off x="0" y="0"/>
          <a:ext cx="0" cy="0"/>
          <a:chOff x="0" y="0"/>
          <a:chExt cx="0" cy="0"/>
        </a:xfrm>
      </p:grpSpPr>
      <p:sp>
        <p:nvSpPr>
          <p:cNvPr id="917" name="Google Shape;917;g352232b6777_0_64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g352232b6777_0_649: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g352232b6777_0_66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g352232b6777_0_660: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g352232b6777_0_67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g352232b6777_0_671: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g352232b6777_0_67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g352232b6777_0_677: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g352232b6777_0_68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g352232b6777_0_683: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g352232b6777_0_69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g352232b6777_0_694: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52232b6777_0_16:notes"/>
          <p:cNvSpPr/>
          <p:nvPr>
            <p:ph idx="2" type="sldImg"/>
          </p:nvPr>
        </p:nvSpPr>
        <p:spPr>
          <a:xfrm>
            <a:off x="382066"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352232b6777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8" name="Shape 978"/>
        <p:cNvGrpSpPr/>
        <p:nvPr/>
      </p:nvGrpSpPr>
      <p:grpSpPr>
        <a:xfrm>
          <a:off x="0" y="0"/>
          <a:ext cx="0" cy="0"/>
          <a:chOff x="0" y="0"/>
          <a:chExt cx="0" cy="0"/>
        </a:xfrm>
      </p:grpSpPr>
      <p:sp>
        <p:nvSpPr>
          <p:cNvPr id="979" name="Google Shape;979;g352232b6777_0_70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g352232b6777_0_705: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 name="Shape 994"/>
        <p:cNvGrpSpPr/>
        <p:nvPr/>
      </p:nvGrpSpPr>
      <p:grpSpPr>
        <a:xfrm>
          <a:off x="0" y="0"/>
          <a:ext cx="0" cy="0"/>
          <a:chOff x="0" y="0"/>
          <a:chExt cx="0" cy="0"/>
        </a:xfrm>
      </p:grpSpPr>
      <p:sp>
        <p:nvSpPr>
          <p:cNvPr id="995" name="Google Shape;995;g352232b6777_0_72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g352232b6777_0_720: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g352232b6777_0_72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g352232b6777_0_727: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g352232b6777_0_73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g352232b6777_0_734: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g352232b6777_0_74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g352232b6777_0_744: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g352232b6777_0_75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g352232b6777_0_753: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8" name="Shape 1038"/>
        <p:cNvGrpSpPr/>
        <p:nvPr/>
      </p:nvGrpSpPr>
      <p:grpSpPr>
        <a:xfrm>
          <a:off x="0" y="0"/>
          <a:ext cx="0" cy="0"/>
          <a:chOff x="0" y="0"/>
          <a:chExt cx="0" cy="0"/>
        </a:xfrm>
      </p:grpSpPr>
      <p:sp>
        <p:nvSpPr>
          <p:cNvPr id="1039" name="Google Shape;1039;g352232b6777_0_75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g352232b6777_0_759: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5" name="Shape 1045"/>
        <p:cNvGrpSpPr/>
        <p:nvPr/>
      </p:nvGrpSpPr>
      <p:grpSpPr>
        <a:xfrm>
          <a:off x="0" y="0"/>
          <a:ext cx="0" cy="0"/>
          <a:chOff x="0" y="0"/>
          <a:chExt cx="0" cy="0"/>
        </a:xfrm>
      </p:grpSpPr>
      <p:sp>
        <p:nvSpPr>
          <p:cNvPr id="1046" name="Google Shape;1046;g352232b6777_0_76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g352232b6777_0_765: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g352232b6777_0_77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g352232b6777_0_773: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7" name="Shape 1067"/>
        <p:cNvGrpSpPr/>
        <p:nvPr/>
      </p:nvGrpSpPr>
      <p:grpSpPr>
        <a:xfrm>
          <a:off x="0" y="0"/>
          <a:ext cx="0" cy="0"/>
          <a:chOff x="0" y="0"/>
          <a:chExt cx="0" cy="0"/>
        </a:xfrm>
      </p:grpSpPr>
      <p:sp>
        <p:nvSpPr>
          <p:cNvPr id="1068" name="Google Shape;1068;g352232b6777_0_78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g352232b6777_0_785: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352232b6777_0_7:notes"/>
          <p:cNvSpPr/>
          <p:nvPr>
            <p:ph idx="2" type="sldImg"/>
          </p:nvPr>
        </p:nvSpPr>
        <p:spPr>
          <a:xfrm>
            <a:off x="382066"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352232b6777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5" name="Shape 1075"/>
        <p:cNvGrpSpPr/>
        <p:nvPr/>
      </p:nvGrpSpPr>
      <p:grpSpPr>
        <a:xfrm>
          <a:off x="0" y="0"/>
          <a:ext cx="0" cy="0"/>
          <a:chOff x="0" y="0"/>
          <a:chExt cx="0" cy="0"/>
        </a:xfrm>
      </p:grpSpPr>
      <p:sp>
        <p:nvSpPr>
          <p:cNvPr id="1076" name="Google Shape;1076;g352232b6777_0_79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g352232b6777_0_792: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3" name="Shape 1083"/>
        <p:cNvGrpSpPr/>
        <p:nvPr/>
      </p:nvGrpSpPr>
      <p:grpSpPr>
        <a:xfrm>
          <a:off x="0" y="0"/>
          <a:ext cx="0" cy="0"/>
          <a:chOff x="0" y="0"/>
          <a:chExt cx="0" cy="0"/>
        </a:xfrm>
      </p:grpSpPr>
      <p:sp>
        <p:nvSpPr>
          <p:cNvPr id="1084" name="Google Shape;1084;g352232b6777_0_79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g352232b6777_0_799: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g352232b6777_0_80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g352232b6777_0_808: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 name="Shape 1101"/>
        <p:cNvGrpSpPr/>
        <p:nvPr/>
      </p:nvGrpSpPr>
      <p:grpSpPr>
        <a:xfrm>
          <a:off x="0" y="0"/>
          <a:ext cx="0" cy="0"/>
          <a:chOff x="0" y="0"/>
          <a:chExt cx="0" cy="0"/>
        </a:xfrm>
      </p:grpSpPr>
      <p:sp>
        <p:nvSpPr>
          <p:cNvPr id="1102" name="Google Shape;1102;g352232b6777_0_81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g352232b6777_0_815: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 name="Shape 1107"/>
        <p:cNvGrpSpPr/>
        <p:nvPr/>
      </p:nvGrpSpPr>
      <p:grpSpPr>
        <a:xfrm>
          <a:off x="0" y="0"/>
          <a:ext cx="0" cy="0"/>
          <a:chOff x="0" y="0"/>
          <a:chExt cx="0" cy="0"/>
        </a:xfrm>
      </p:grpSpPr>
      <p:sp>
        <p:nvSpPr>
          <p:cNvPr id="1108" name="Google Shape;1108;g352232b6777_0_82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g352232b6777_0_820: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3" name="Shape 1113"/>
        <p:cNvGrpSpPr/>
        <p:nvPr/>
      </p:nvGrpSpPr>
      <p:grpSpPr>
        <a:xfrm>
          <a:off x="0" y="0"/>
          <a:ext cx="0" cy="0"/>
          <a:chOff x="0" y="0"/>
          <a:chExt cx="0" cy="0"/>
        </a:xfrm>
      </p:grpSpPr>
      <p:sp>
        <p:nvSpPr>
          <p:cNvPr id="1114" name="Google Shape;1114;g352232b6777_0_825: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5" name="Google Shape;1115;g352232b6777_0_8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6" name="Google Shape;1116;g352232b6777_0_8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1" name="Shape 1121"/>
        <p:cNvGrpSpPr/>
        <p:nvPr/>
      </p:nvGrpSpPr>
      <p:grpSpPr>
        <a:xfrm>
          <a:off x="0" y="0"/>
          <a:ext cx="0" cy="0"/>
          <a:chOff x="0" y="0"/>
          <a:chExt cx="0" cy="0"/>
        </a:xfrm>
      </p:grpSpPr>
      <p:sp>
        <p:nvSpPr>
          <p:cNvPr id="1122" name="Google Shape;1122;g352232b6777_0_83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g352232b6777_0_832: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7" name="Shape 1127"/>
        <p:cNvGrpSpPr/>
        <p:nvPr/>
      </p:nvGrpSpPr>
      <p:grpSpPr>
        <a:xfrm>
          <a:off x="0" y="0"/>
          <a:ext cx="0" cy="0"/>
          <a:chOff x="0" y="0"/>
          <a:chExt cx="0" cy="0"/>
        </a:xfrm>
      </p:grpSpPr>
      <p:sp>
        <p:nvSpPr>
          <p:cNvPr id="1128" name="Google Shape;1128;g352232b6777_0_83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g352232b6777_0_837: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3" name="Shape 1133"/>
        <p:cNvGrpSpPr/>
        <p:nvPr/>
      </p:nvGrpSpPr>
      <p:grpSpPr>
        <a:xfrm>
          <a:off x="0" y="0"/>
          <a:ext cx="0" cy="0"/>
          <a:chOff x="0" y="0"/>
          <a:chExt cx="0" cy="0"/>
        </a:xfrm>
      </p:grpSpPr>
      <p:sp>
        <p:nvSpPr>
          <p:cNvPr id="1134" name="Google Shape;1134;g352232b6777_0_84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g352232b6777_0_842: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1" name="Shape 1141"/>
        <p:cNvGrpSpPr/>
        <p:nvPr/>
      </p:nvGrpSpPr>
      <p:grpSpPr>
        <a:xfrm>
          <a:off x="0" y="0"/>
          <a:ext cx="0" cy="0"/>
          <a:chOff x="0" y="0"/>
          <a:chExt cx="0" cy="0"/>
        </a:xfrm>
      </p:grpSpPr>
      <p:sp>
        <p:nvSpPr>
          <p:cNvPr id="1142" name="Google Shape;1142;g352232b6777_0_84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g352232b6777_0_849:notes"/>
          <p:cNvSpPr/>
          <p:nvPr>
            <p:ph idx="2" type="sldImg"/>
          </p:nvPr>
        </p:nvSpPr>
        <p:spPr>
          <a:xfrm>
            <a:off x="686486" y="1143000"/>
            <a:ext cx="5484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Photo" type="title">
  <p:cSld name="TITLE">
    <p:spTree>
      <p:nvGrpSpPr>
        <p:cNvPr id="11" name="Shape 11"/>
        <p:cNvGrpSpPr/>
        <p:nvPr/>
      </p:nvGrpSpPr>
      <p:grpSpPr>
        <a:xfrm>
          <a:off x="0" y="0"/>
          <a:ext cx="0" cy="0"/>
          <a:chOff x="0" y="0"/>
          <a:chExt cx="0" cy="0"/>
        </a:xfrm>
      </p:grpSpPr>
      <p:pic>
        <p:nvPicPr>
          <p:cNvPr id="12" name="Google Shape;12;p2"/>
          <p:cNvPicPr preferRelativeResize="0"/>
          <p:nvPr/>
        </p:nvPicPr>
        <p:blipFill>
          <a:blip r:embed="rId2">
            <a:alphaModFix/>
          </a:blip>
          <a:stretch>
            <a:fillRect/>
          </a:stretch>
        </p:blipFill>
        <p:spPr>
          <a:xfrm>
            <a:off x="0" y="-3"/>
            <a:ext cx="12192029" cy="6858000"/>
          </a:xfrm>
          <a:prstGeom prst="rect">
            <a:avLst/>
          </a:prstGeom>
          <a:noFill/>
          <a:ln>
            <a:noFill/>
          </a:ln>
        </p:spPr>
      </p:pic>
      <p:sp>
        <p:nvSpPr>
          <p:cNvPr id="13" name="Google Shape;13;p2"/>
          <p:cNvSpPr/>
          <p:nvPr/>
        </p:nvSpPr>
        <p:spPr>
          <a:xfrm>
            <a:off x="0" y="0"/>
            <a:ext cx="12189000" cy="6858000"/>
          </a:xfrm>
          <a:prstGeom prst="rect">
            <a:avLst/>
          </a:prstGeom>
          <a:solidFill>
            <a:srgbClr val="00447B">
              <a:alpha val="55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0" y="2491175"/>
            <a:ext cx="10573200" cy="1870500"/>
          </a:xfrm>
          <a:prstGeom prst="rect">
            <a:avLst/>
          </a:prstGeom>
          <a:solidFill>
            <a:srgbClr val="091F2F">
              <a:alpha val="5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txBox="1"/>
          <p:nvPr>
            <p:ph type="ctrTitle"/>
          </p:nvPr>
        </p:nvSpPr>
        <p:spPr>
          <a:xfrm>
            <a:off x="339300" y="343650"/>
            <a:ext cx="9491700" cy="3360600"/>
          </a:xfrm>
          <a:prstGeom prst="rect">
            <a:avLst/>
          </a:prstGeom>
        </p:spPr>
        <p:txBody>
          <a:bodyPr anchorCtr="0" anchor="b" bIns="121875" lIns="121875" spcFirstLastPara="1" rIns="121875" wrap="square" tIns="121875">
            <a:noAutofit/>
          </a:bodyPr>
          <a:lstStyle>
            <a:lvl1pPr lvl="0" rtl="0" algn="l">
              <a:spcBef>
                <a:spcPts val="0"/>
              </a:spcBef>
              <a:spcAft>
                <a:spcPts val="0"/>
              </a:spcAft>
              <a:buNone/>
              <a:defRPr b="1" sz="5600">
                <a:solidFill>
                  <a:srgbClr val="FFFFFF"/>
                </a:solidFill>
                <a:latin typeface="Montserrat"/>
                <a:ea typeface="Montserrat"/>
                <a:cs typeface="Montserrat"/>
                <a:sym typeface="Montserrat"/>
              </a:defRPr>
            </a:lvl1pPr>
            <a:lvl2pPr lvl="1" rtl="0" algn="l">
              <a:spcBef>
                <a:spcPts val="0"/>
              </a:spcBef>
              <a:spcAft>
                <a:spcPts val="0"/>
              </a:spcAft>
              <a:buNone/>
              <a:defRPr b="1" sz="5600">
                <a:solidFill>
                  <a:srgbClr val="FFFFFF"/>
                </a:solidFill>
                <a:latin typeface="Montserrat"/>
                <a:ea typeface="Montserrat"/>
                <a:cs typeface="Montserrat"/>
                <a:sym typeface="Montserrat"/>
              </a:defRPr>
            </a:lvl2pPr>
            <a:lvl3pPr lvl="2" rtl="0" algn="l">
              <a:spcBef>
                <a:spcPts val="0"/>
              </a:spcBef>
              <a:spcAft>
                <a:spcPts val="0"/>
              </a:spcAft>
              <a:buNone/>
              <a:defRPr b="1" sz="5600">
                <a:solidFill>
                  <a:srgbClr val="FFFFFF"/>
                </a:solidFill>
                <a:latin typeface="Montserrat"/>
                <a:ea typeface="Montserrat"/>
                <a:cs typeface="Montserrat"/>
                <a:sym typeface="Montserrat"/>
              </a:defRPr>
            </a:lvl3pPr>
            <a:lvl4pPr lvl="3" rtl="0" algn="l">
              <a:spcBef>
                <a:spcPts val="0"/>
              </a:spcBef>
              <a:spcAft>
                <a:spcPts val="0"/>
              </a:spcAft>
              <a:buNone/>
              <a:defRPr b="1" sz="5600">
                <a:solidFill>
                  <a:srgbClr val="FFFFFF"/>
                </a:solidFill>
                <a:latin typeface="Montserrat"/>
                <a:ea typeface="Montserrat"/>
                <a:cs typeface="Montserrat"/>
                <a:sym typeface="Montserrat"/>
              </a:defRPr>
            </a:lvl4pPr>
            <a:lvl5pPr lvl="4" rtl="0" algn="l">
              <a:spcBef>
                <a:spcPts val="0"/>
              </a:spcBef>
              <a:spcAft>
                <a:spcPts val="0"/>
              </a:spcAft>
              <a:buNone/>
              <a:defRPr b="1" sz="5600">
                <a:solidFill>
                  <a:srgbClr val="FFFFFF"/>
                </a:solidFill>
                <a:latin typeface="Montserrat"/>
                <a:ea typeface="Montserrat"/>
                <a:cs typeface="Montserrat"/>
                <a:sym typeface="Montserrat"/>
              </a:defRPr>
            </a:lvl5pPr>
            <a:lvl6pPr lvl="5" rtl="0" algn="l">
              <a:spcBef>
                <a:spcPts val="0"/>
              </a:spcBef>
              <a:spcAft>
                <a:spcPts val="0"/>
              </a:spcAft>
              <a:buNone/>
              <a:defRPr b="1" sz="5600">
                <a:solidFill>
                  <a:srgbClr val="FFFFFF"/>
                </a:solidFill>
                <a:latin typeface="Montserrat"/>
                <a:ea typeface="Montserrat"/>
                <a:cs typeface="Montserrat"/>
                <a:sym typeface="Montserrat"/>
              </a:defRPr>
            </a:lvl6pPr>
            <a:lvl7pPr lvl="6" rtl="0" algn="l">
              <a:spcBef>
                <a:spcPts val="0"/>
              </a:spcBef>
              <a:spcAft>
                <a:spcPts val="0"/>
              </a:spcAft>
              <a:buNone/>
              <a:defRPr b="1" sz="5600">
                <a:solidFill>
                  <a:srgbClr val="FFFFFF"/>
                </a:solidFill>
                <a:latin typeface="Montserrat"/>
                <a:ea typeface="Montserrat"/>
                <a:cs typeface="Montserrat"/>
                <a:sym typeface="Montserrat"/>
              </a:defRPr>
            </a:lvl7pPr>
            <a:lvl8pPr lvl="7" rtl="0" algn="l">
              <a:spcBef>
                <a:spcPts val="0"/>
              </a:spcBef>
              <a:spcAft>
                <a:spcPts val="0"/>
              </a:spcAft>
              <a:buNone/>
              <a:defRPr b="1" sz="5600">
                <a:solidFill>
                  <a:srgbClr val="FFFFFF"/>
                </a:solidFill>
                <a:latin typeface="Montserrat"/>
                <a:ea typeface="Montserrat"/>
                <a:cs typeface="Montserrat"/>
                <a:sym typeface="Montserrat"/>
              </a:defRPr>
            </a:lvl8pPr>
            <a:lvl9pPr lvl="8" rtl="0" algn="l">
              <a:spcBef>
                <a:spcPts val="0"/>
              </a:spcBef>
              <a:spcAft>
                <a:spcPts val="0"/>
              </a:spcAft>
              <a:buNone/>
              <a:defRPr b="1" sz="5600">
                <a:solidFill>
                  <a:srgbClr val="FFFFFF"/>
                </a:solidFill>
                <a:latin typeface="Montserrat"/>
                <a:ea typeface="Montserrat"/>
                <a:cs typeface="Montserrat"/>
                <a:sym typeface="Montserrat"/>
              </a:defRPr>
            </a:lvl9pPr>
          </a:lstStyle>
          <a:p/>
        </p:txBody>
      </p:sp>
      <p:sp>
        <p:nvSpPr>
          <p:cNvPr id="16" name="Google Shape;16;p2"/>
          <p:cNvSpPr txBox="1"/>
          <p:nvPr>
            <p:ph idx="1" type="subTitle"/>
          </p:nvPr>
        </p:nvSpPr>
        <p:spPr>
          <a:xfrm>
            <a:off x="339300" y="3457201"/>
            <a:ext cx="9491700" cy="1056900"/>
          </a:xfrm>
          <a:prstGeom prst="rect">
            <a:avLst/>
          </a:prstGeom>
        </p:spPr>
        <p:txBody>
          <a:bodyPr anchorCtr="0" anchor="t" bIns="121875" lIns="121875" spcFirstLastPara="1" rIns="121875" wrap="square" tIns="121875">
            <a:noAutofit/>
          </a:bodyPr>
          <a:lstStyle>
            <a:lvl1pPr lvl="0" rtl="0" algn="l">
              <a:spcBef>
                <a:spcPts val="0"/>
              </a:spcBef>
              <a:spcAft>
                <a:spcPts val="0"/>
              </a:spcAft>
              <a:buNone/>
              <a:defRPr b="0" i="1" sz="2700">
                <a:solidFill>
                  <a:srgbClr val="FFFFFF"/>
                </a:solidFill>
                <a:latin typeface="Lora"/>
                <a:ea typeface="Lora"/>
                <a:cs typeface="Lora"/>
                <a:sym typeface="Lora"/>
              </a:defRPr>
            </a:lvl1pPr>
            <a:lvl2pPr lvl="1" rtl="0" algn="l">
              <a:spcBef>
                <a:spcPts val="2100"/>
              </a:spcBef>
              <a:spcAft>
                <a:spcPts val="0"/>
              </a:spcAft>
              <a:buNone/>
              <a:defRPr b="0" i="1" sz="2700">
                <a:solidFill>
                  <a:srgbClr val="FFFFFF"/>
                </a:solidFill>
                <a:latin typeface="Lora"/>
                <a:ea typeface="Lora"/>
                <a:cs typeface="Lora"/>
                <a:sym typeface="Lora"/>
              </a:defRPr>
            </a:lvl2pPr>
            <a:lvl3pPr lvl="2" rtl="0" algn="l">
              <a:spcBef>
                <a:spcPts val="2100"/>
              </a:spcBef>
              <a:spcAft>
                <a:spcPts val="0"/>
              </a:spcAft>
              <a:buNone/>
              <a:defRPr b="0" i="1" sz="2700">
                <a:solidFill>
                  <a:srgbClr val="FFFFFF"/>
                </a:solidFill>
                <a:latin typeface="Lora"/>
                <a:ea typeface="Lora"/>
                <a:cs typeface="Lora"/>
                <a:sym typeface="Lora"/>
              </a:defRPr>
            </a:lvl3pPr>
            <a:lvl4pPr lvl="3" rtl="0" algn="l">
              <a:spcBef>
                <a:spcPts val="2100"/>
              </a:spcBef>
              <a:spcAft>
                <a:spcPts val="0"/>
              </a:spcAft>
              <a:buNone/>
              <a:defRPr b="0" i="1" sz="2700">
                <a:solidFill>
                  <a:srgbClr val="FFFFFF"/>
                </a:solidFill>
                <a:latin typeface="Lora"/>
                <a:ea typeface="Lora"/>
                <a:cs typeface="Lora"/>
                <a:sym typeface="Lora"/>
              </a:defRPr>
            </a:lvl4pPr>
            <a:lvl5pPr lvl="4" rtl="0" algn="l">
              <a:spcBef>
                <a:spcPts val="2100"/>
              </a:spcBef>
              <a:spcAft>
                <a:spcPts val="0"/>
              </a:spcAft>
              <a:buNone/>
              <a:defRPr b="0" i="1" sz="2700">
                <a:solidFill>
                  <a:srgbClr val="FFFFFF"/>
                </a:solidFill>
                <a:latin typeface="Lora"/>
                <a:ea typeface="Lora"/>
                <a:cs typeface="Lora"/>
                <a:sym typeface="Lora"/>
              </a:defRPr>
            </a:lvl5pPr>
            <a:lvl6pPr lvl="5" rtl="0" algn="l">
              <a:spcBef>
                <a:spcPts val="2100"/>
              </a:spcBef>
              <a:spcAft>
                <a:spcPts val="0"/>
              </a:spcAft>
              <a:buNone/>
              <a:defRPr b="0" i="1" sz="2700">
                <a:solidFill>
                  <a:srgbClr val="FFFFFF"/>
                </a:solidFill>
                <a:latin typeface="Lora"/>
                <a:ea typeface="Lora"/>
                <a:cs typeface="Lora"/>
                <a:sym typeface="Lora"/>
              </a:defRPr>
            </a:lvl6pPr>
            <a:lvl7pPr lvl="6" rtl="0" algn="l">
              <a:spcBef>
                <a:spcPts val="2100"/>
              </a:spcBef>
              <a:spcAft>
                <a:spcPts val="0"/>
              </a:spcAft>
              <a:buNone/>
              <a:defRPr b="0" i="1" sz="2700">
                <a:solidFill>
                  <a:srgbClr val="FFFFFF"/>
                </a:solidFill>
                <a:latin typeface="Lora"/>
                <a:ea typeface="Lora"/>
                <a:cs typeface="Lora"/>
                <a:sym typeface="Lora"/>
              </a:defRPr>
            </a:lvl7pPr>
            <a:lvl8pPr lvl="7" rtl="0" algn="l">
              <a:spcBef>
                <a:spcPts val="2100"/>
              </a:spcBef>
              <a:spcAft>
                <a:spcPts val="0"/>
              </a:spcAft>
              <a:buNone/>
              <a:defRPr b="0" i="1" sz="2700">
                <a:solidFill>
                  <a:srgbClr val="FFFFFF"/>
                </a:solidFill>
                <a:latin typeface="Lora"/>
                <a:ea typeface="Lora"/>
                <a:cs typeface="Lora"/>
                <a:sym typeface="Lora"/>
              </a:defRPr>
            </a:lvl8pPr>
            <a:lvl9pPr lvl="8" rtl="0" algn="l">
              <a:spcBef>
                <a:spcPts val="2100"/>
              </a:spcBef>
              <a:spcAft>
                <a:spcPts val="2100"/>
              </a:spcAft>
              <a:buNone/>
              <a:defRPr b="0" i="1" sz="2700">
                <a:solidFill>
                  <a:srgbClr val="FFFFFF"/>
                </a:solidFill>
                <a:latin typeface="Lora"/>
                <a:ea typeface="Lora"/>
                <a:cs typeface="Lora"/>
                <a:sym typeface="Lora"/>
              </a:defRPr>
            </a:lvl9pPr>
          </a:lstStyle>
          <a:p/>
        </p:txBody>
      </p:sp>
      <p:grpSp>
        <p:nvGrpSpPr>
          <p:cNvPr id="17" name="Google Shape;17;p2"/>
          <p:cNvGrpSpPr/>
          <p:nvPr/>
        </p:nvGrpSpPr>
        <p:grpSpPr>
          <a:xfrm>
            <a:off x="10573083" y="2491168"/>
            <a:ext cx="1615855" cy="1870522"/>
            <a:chOff x="6568475" y="1210300"/>
            <a:chExt cx="481425" cy="557300"/>
          </a:xfrm>
        </p:grpSpPr>
        <p:sp>
          <p:nvSpPr>
            <p:cNvPr id="18" name="Google Shape;18;p2"/>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2"/>
          <p:cNvSpPr/>
          <p:nvPr/>
        </p:nvSpPr>
        <p:spPr>
          <a:xfrm>
            <a:off x="0" y="6417075"/>
            <a:ext cx="12189000" cy="441000"/>
          </a:xfrm>
          <a:prstGeom prst="rect">
            <a:avLst/>
          </a:pr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txBox="1"/>
          <p:nvPr/>
        </p:nvSpPr>
        <p:spPr>
          <a:xfrm>
            <a:off x="385725" y="6417075"/>
            <a:ext cx="3352200" cy="44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Montserrat"/>
                <a:ea typeface="Montserrat"/>
                <a:cs typeface="Montserrat"/>
                <a:sym typeface="Montserrat"/>
              </a:rPr>
              <a:t>DEPARTMENT HEAD</a:t>
            </a:r>
            <a:endParaRPr b="1">
              <a:solidFill>
                <a:srgbClr val="FFFFFF"/>
              </a:solidFill>
              <a:latin typeface="Montserrat"/>
              <a:ea typeface="Montserrat"/>
              <a:cs typeface="Montserrat"/>
              <a:sym typeface="Montserrat"/>
            </a:endParaRPr>
          </a:p>
        </p:txBody>
      </p:sp>
      <p:sp>
        <p:nvSpPr>
          <p:cNvPr id="23" name="Google Shape;23;p2"/>
          <p:cNvSpPr txBox="1"/>
          <p:nvPr/>
        </p:nvSpPr>
        <p:spPr>
          <a:xfrm>
            <a:off x="8548150" y="6417075"/>
            <a:ext cx="3352200" cy="4410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Montserrat"/>
                <a:ea typeface="Montserrat"/>
                <a:cs typeface="Montserrat"/>
                <a:sym typeface="Montserrat"/>
              </a:rPr>
              <a:t>CITY OF BOSTON</a:t>
            </a:r>
            <a:endParaRPr b="1">
              <a:solidFill>
                <a:srgbClr val="FFFFFF"/>
              </a:solidFill>
              <a:latin typeface="Montserrat"/>
              <a:ea typeface="Montserrat"/>
              <a:cs typeface="Montserrat"/>
              <a:sym typeface="Montserrat"/>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Column Text With Right Image: Square">
  <p:cSld name="TITLE_AND_BODY_1_1">
    <p:spTree>
      <p:nvGrpSpPr>
        <p:cNvPr id="94" name="Shape 94"/>
        <p:cNvGrpSpPr/>
        <p:nvPr/>
      </p:nvGrpSpPr>
      <p:grpSpPr>
        <a:xfrm>
          <a:off x="0" y="0"/>
          <a:ext cx="0" cy="0"/>
          <a:chOff x="0" y="0"/>
          <a:chExt cx="0" cy="0"/>
        </a:xfrm>
      </p:grpSpPr>
      <p:sp>
        <p:nvSpPr>
          <p:cNvPr id="95" name="Google Shape;95;p11"/>
          <p:cNvSpPr txBox="1"/>
          <p:nvPr>
            <p:ph type="title"/>
          </p:nvPr>
        </p:nvSpPr>
        <p:spPr>
          <a:xfrm>
            <a:off x="296875" y="245975"/>
            <a:ext cx="10364400" cy="524700"/>
          </a:xfrm>
          <a:prstGeom prst="rect">
            <a:avLst/>
          </a:prstGeom>
        </p:spPr>
        <p:txBody>
          <a:bodyPr anchorCtr="0" anchor="t" bIns="121875" lIns="121875" spcFirstLastPara="1" rIns="121875" wrap="square" tIns="121875">
            <a:noAutofit/>
          </a:bodyPr>
          <a:lstStyle>
            <a:lvl1pPr lvl="0"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1pPr>
            <a:lvl2pPr lvl="1"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2pPr>
            <a:lvl3pPr lvl="2"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3pPr>
            <a:lvl4pPr lvl="3"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4pPr>
            <a:lvl5pPr lvl="4"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5pPr>
            <a:lvl6pPr lvl="5"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6pPr>
            <a:lvl7pPr lvl="6"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7pPr>
            <a:lvl8pPr lvl="7"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8pPr>
            <a:lvl9pPr lvl="8"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9pPr>
          </a:lstStyle>
          <a:p/>
        </p:txBody>
      </p:sp>
      <p:sp>
        <p:nvSpPr>
          <p:cNvPr id="96" name="Google Shape;96;p11"/>
          <p:cNvSpPr txBox="1"/>
          <p:nvPr>
            <p:ph idx="1" type="subTitle"/>
          </p:nvPr>
        </p:nvSpPr>
        <p:spPr>
          <a:xfrm>
            <a:off x="296875" y="768500"/>
            <a:ext cx="10364400" cy="447600"/>
          </a:xfrm>
          <a:prstGeom prst="rect">
            <a:avLst/>
          </a:prstGeom>
        </p:spPr>
        <p:txBody>
          <a:bodyPr anchorCtr="0" anchor="t" bIns="121875" lIns="121875" spcFirstLastPara="1" rIns="121875" wrap="square" tIns="121875">
            <a:noAutofit/>
          </a:bodyPr>
          <a:lstStyle>
            <a:lvl1pPr lvl="0" rtl="0">
              <a:lnSpc>
                <a:spcPct val="100000"/>
              </a:lnSpc>
              <a:spcBef>
                <a:spcPts val="0"/>
              </a:spcBef>
              <a:spcAft>
                <a:spcPts val="0"/>
              </a:spcAft>
              <a:buNone/>
              <a:defRPr b="0" i="1" sz="1500">
                <a:solidFill>
                  <a:srgbClr val="091F2F"/>
                </a:solidFill>
                <a:latin typeface="Lora"/>
                <a:ea typeface="Lora"/>
                <a:cs typeface="Lora"/>
                <a:sym typeface="Lora"/>
              </a:defRPr>
            </a:lvl1pPr>
            <a:lvl2pPr lvl="1" rtl="0">
              <a:lnSpc>
                <a:spcPct val="100000"/>
              </a:lnSpc>
              <a:spcBef>
                <a:spcPts val="2100"/>
              </a:spcBef>
              <a:spcAft>
                <a:spcPts val="0"/>
              </a:spcAft>
              <a:buNone/>
              <a:defRPr b="0" i="1" sz="1500">
                <a:solidFill>
                  <a:srgbClr val="091F2F"/>
                </a:solidFill>
                <a:latin typeface="Lora"/>
                <a:ea typeface="Lora"/>
                <a:cs typeface="Lora"/>
                <a:sym typeface="Lora"/>
              </a:defRPr>
            </a:lvl2pPr>
            <a:lvl3pPr lvl="2" rtl="0">
              <a:lnSpc>
                <a:spcPct val="100000"/>
              </a:lnSpc>
              <a:spcBef>
                <a:spcPts val="2100"/>
              </a:spcBef>
              <a:spcAft>
                <a:spcPts val="0"/>
              </a:spcAft>
              <a:buNone/>
              <a:defRPr b="0" i="1" sz="1500">
                <a:solidFill>
                  <a:srgbClr val="091F2F"/>
                </a:solidFill>
                <a:latin typeface="Lora"/>
                <a:ea typeface="Lora"/>
                <a:cs typeface="Lora"/>
                <a:sym typeface="Lora"/>
              </a:defRPr>
            </a:lvl3pPr>
            <a:lvl4pPr lvl="3" rtl="0">
              <a:lnSpc>
                <a:spcPct val="100000"/>
              </a:lnSpc>
              <a:spcBef>
                <a:spcPts val="2100"/>
              </a:spcBef>
              <a:spcAft>
                <a:spcPts val="0"/>
              </a:spcAft>
              <a:buNone/>
              <a:defRPr b="0" i="1" sz="1500">
                <a:solidFill>
                  <a:srgbClr val="091F2F"/>
                </a:solidFill>
                <a:latin typeface="Lora"/>
                <a:ea typeface="Lora"/>
                <a:cs typeface="Lora"/>
                <a:sym typeface="Lora"/>
              </a:defRPr>
            </a:lvl4pPr>
            <a:lvl5pPr lvl="4" rtl="0">
              <a:lnSpc>
                <a:spcPct val="100000"/>
              </a:lnSpc>
              <a:spcBef>
                <a:spcPts val="2100"/>
              </a:spcBef>
              <a:spcAft>
                <a:spcPts val="0"/>
              </a:spcAft>
              <a:buNone/>
              <a:defRPr b="0" i="1" sz="1500">
                <a:solidFill>
                  <a:srgbClr val="091F2F"/>
                </a:solidFill>
                <a:latin typeface="Lora"/>
                <a:ea typeface="Lora"/>
                <a:cs typeface="Lora"/>
                <a:sym typeface="Lora"/>
              </a:defRPr>
            </a:lvl5pPr>
            <a:lvl6pPr lvl="5" rtl="0">
              <a:lnSpc>
                <a:spcPct val="100000"/>
              </a:lnSpc>
              <a:spcBef>
                <a:spcPts val="2100"/>
              </a:spcBef>
              <a:spcAft>
                <a:spcPts val="0"/>
              </a:spcAft>
              <a:buNone/>
              <a:defRPr b="0" i="1" sz="1500">
                <a:solidFill>
                  <a:srgbClr val="091F2F"/>
                </a:solidFill>
                <a:latin typeface="Lora"/>
                <a:ea typeface="Lora"/>
                <a:cs typeface="Lora"/>
                <a:sym typeface="Lora"/>
              </a:defRPr>
            </a:lvl6pPr>
            <a:lvl7pPr lvl="6" rtl="0">
              <a:lnSpc>
                <a:spcPct val="100000"/>
              </a:lnSpc>
              <a:spcBef>
                <a:spcPts val="2100"/>
              </a:spcBef>
              <a:spcAft>
                <a:spcPts val="0"/>
              </a:spcAft>
              <a:buNone/>
              <a:defRPr b="0" i="1" sz="1500">
                <a:solidFill>
                  <a:srgbClr val="091F2F"/>
                </a:solidFill>
                <a:latin typeface="Lora"/>
                <a:ea typeface="Lora"/>
                <a:cs typeface="Lora"/>
                <a:sym typeface="Lora"/>
              </a:defRPr>
            </a:lvl7pPr>
            <a:lvl8pPr lvl="7" rtl="0">
              <a:lnSpc>
                <a:spcPct val="100000"/>
              </a:lnSpc>
              <a:spcBef>
                <a:spcPts val="2100"/>
              </a:spcBef>
              <a:spcAft>
                <a:spcPts val="0"/>
              </a:spcAft>
              <a:buNone/>
              <a:defRPr b="0" i="1" sz="1500">
                <a:solidFill>
                  <a:srgbClr val="091F2F"/>
                </a:solidFill>
                <a:latin typeface="Lora"/>
                <a:ea typeface="Lora"/>
                <a:cs typeface="Lora"/>
                <a:sym typeface="Lora"/>
              </a:defRPr>
            </a:lvl8pPr>
            <a:lvl9pPr lvl="8" rtl="0">
              <a:lnSpc>
                <a:spcPct val="100000"/>
              </a:lnSpc>
              <a:spcBef>
                <a:spcPts val="2100"/>
              </a:spcBef>
              <a:spcAft>
                <a:spcPts val="2100"/>
              </a:spcAft>
              <a:buNone/>
              <a:defRPr b="0" i="1" sz="1500">
                <a:solidFill>
                  <a:srgbClr val="091F2F"/>
                </a:solidFill>
                <a:latin typeface="Lora"/>
                <a:ea typeface="Lora"/>
                <a:cs typeface="Lora"/>
                <a:sym typeface="Lora"/>
              </a:defRPr>
            </a:lvl9pPr>
          </a:lstStyle>
          <a:p/>
        </p:txBody>
      </p:sp>
      <p:grpSp>
        <p:nvGrpSpPr>
          <p:cNvPr id="97" name="Google Shape;97;p11"/>
          <p:cNvGrpSpPr/>
          <p:nvPr/>
        </p:nvGrpSpPr>
        <p:grpSpPr>
          <a:xfrm>
            <a:off x="11328778" y="10"/>
            <a:ext cx="860162" cy="995784"/>
            <a:chOff x="6568475" y="1210300"/>
            <a:chExt cx="481425" cy="557300"/>
          </a:xfrm>
        </p:grpSpPr>
        <p:sp>
          <p:nvSpPr>
            <p:cNvPr id="98" name="Google Shape;98;p11"/>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1"/>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1"/>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 name="Google Shape;101;p11"/>
          <p:cNvSpPr txBox="1"/>
          <p:nvPr>
            <p:ph idx="2" type="body"/>
          </p:nvPr>
        </p:nvSpPr>
        <p:spPr>
          <a:xfrm>
            <a:off x="296875" y="1765225"/>
            <a:ext cx="5652900" cy="4555200"/>
          </a:xfrm>
          <a:prstGeom prst="rect">
            <a:avLst/>
          </a:prstGeom>
        </p:spPr>
        <p:txBody>
          <a:bodyPr anchorCtr="0" anchor="t" bIns="121875" lIns="121875" spcFirstLastPara="1" rIns="121875" wrap="square" tIns="121875">
            <a:noAutofit/>
          </a:bodyPr>
          <a:lstStyle>
            <a:lvl1pPr indent="-330200" lvl="0" marL="457200" rtl="0">
              <a:lnSpc>
                <a:spcPct val="115000"/>
              </a:lnSpc>
              <a:spcBef>
                <a:spcPts val="0"/>
              </a:spcBef>
              <a:spcAft>
                <a:spcPts val="0"/>
              </a:spcAft>
              <a:buClr>
                <a:srgbClr val="FB4D42"/>
              </a:buClr>
              <a:buSzPts val="1600"/>
              <a:buFont typeface="Montserrat"/>
              <a:buChar char="●"/>
              <a:defRPr b="1" sz="2600">
                <a:solidFill>
                  <a:srgbClr val="091F2F"/>
                </a:solidFill>
                <a:latin typeface="Montserrat"/>
                <a:ea typeface="Montserrat"/>
                <a:cs typeface="Montserrat"/>
                <a:sym typeface="Montserrat"/>
              </a:defRPr>
            </a:lvl1pPr>
            <a:lvl2pPr indent="-298450" lvl="1" marL="9144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2pPr>
            <a:lvl3pPr indent="-298450" lvl="2" marL="13716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3pPr>
            <a:lvl4pPr indent="-298450" lvl="3" marL="18288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4pPr>
            <a:lvl5pPr indent="-298450" lvl="4" marL="22860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5pPr>
            <a:lvl6pPr indent="-298450" lvl="5" marL="27432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6pPr>
            <a:lvl7pPr indent="-298450" lvl="6" marL="32004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7pPr>
            <a:lvl8pPr indent="-298450" lvl="7" marL="36576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8pPr>
            <a:lvl9pPr indent="-298450" lvl="8" marL="4114800" rtl="0">
              <a:lnSpc>
                <a:spcPct val="115000"/>
              </a:lnSpc>
              <a:spcBef>
                <a:spcPts val="2100"/>
              </a:spcBef>
              <a:spcAft>
                <a:spcPts val="2100"/>
              </a:spcAft>
              <a:buClr>
                <a:srgbClr val="FB4D42"/>
              </a:buClr>
              <a:buSzPts val="1100"/>
              <a:buFont typeface="Lora"/>
              <a:buChar char="●"/>
              <a:defRPr i="1">
                <a:solidFill>
                  <a:srgbClr val="091F2F"/>
                </a:solidFill>
                <a:latin typeface="Lora"/>
                <a:ea typeface="Lora"/>
                <a:cs typeface="Lora"/>
                <a:sym typeface="Lora"/>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Column Text With Right Image: Circle">
  <p:cSld name="TITLE_AND_BODY_1_1_1">
    <p:spTree>
      <p:nvGrpSpPr>
        <p:cNvPr id="102" name="Shape 102"/>
        <p:cNvGrpSpPr/>
        <p:nvPr/>
      </p:nvGrpSpPr>
      <p:grpSpPr>
        <a:xfrm>
          <a:off x="0" y="0"/>
          <a:ext cx="0" cy="0"/>
          <a:chOff x="0" y="0"/>
          <a:chExt cx="0" cy="0"/>
        </a:xfrm>
      </p:grpSpPr>
      <p:sp>
        <p:nvSpPr>
          <p:cNvPr id="103" name="Google Shape;103;p12"/>
          <p:cNvSpPr txBox="1"/>
          <p:nvPr>
            <p:ph type="title"/>
          </p:nvPr>
        </p:nvSpPr>
        <p:spPr>
          <a:xfrm>
            <a:off x="296875" y="245975"/>
            <a:ext cx="10364400" cy="524700"/>
          </a:xfrm>
          <a:prstGeom prst="rect">
            <a:avLst/>
          </a:prstGeom>
        </p:spPr>
        <p:txBody>
          <a:bodyPr anchorCtr="0" anchor="t" bIns="121875" lIns="121875" spcFirstLastPara="1" rIns="121875" wrap="square" tIns="121875">
            <a:noAutofit/>
          </a:bodyPr>
          <a:lstStyle>
            <a:lvl1pPr lvl="0"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1pPr>
            <a:lvl2pPr lvl="1"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2pPr>
            <a:lvl3pPr lvl="2"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3pPr>
            <a:lvl4pPr lvl="3"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4pPr>
            <a:lvl5pPr lvl="4"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5pPr>
            <a:lvl6pPr lvl="5"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6pPr>
            <a:lvl7pPr lvl="6"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7pPr>
            <a:lvl8pPr lvl="7"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8pPr>
            <a:lvl9pPr lvl="8"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9pPr>
          </a:lstStyle>
          <a:p/>
        </p:txBody>
      </p:sp>
      <p:sp>
        <p:nvSpPr>
          <p:cNvPr id="104" name="Google Shape;104;p12"/>
          <p:cNvSpPr txBox="1"/>
          <p:nvPr>
            <p:ph idx="1" type="subTitle"/>
          </p:nvPr>
        </p:nvSpPr>
        <p:spPr>
          <a:xfrm>
            <a:off x="296875" y="768500"/>
            <a:ext cx="10364400" cy="447600"/>
          </a:xfrm>
          <a:prstGeom prst="rect">
            <a:avLst/>
          </a:prstGeom>
        </p:spPr>
        <p:txBody>
          <a:bodyPr anchorCtr="0" anchor="t" bIns="121875" lIns="121875" spcFirstLastPara="1" rIns="121875" wrap="square" tIns="121875">
            <a:noAutofit/>
          </a:bodyPr>
          <a:lstStyle>
            <a:lvl1pPr lvl="0" rtl="0">
              <a:lnSpc>
                <a:spcPct val="100000"/>
              </a:lnSpc>
              <a:spcBef>
                <a:spcPts val="0"/>
              </a:spcBef>
              <a:spcAft>
                <a:spcPts val="0"/>
              </a:spcAft>
              <a:buNone/>
              <a:defRPr b="0" i="1" sz="1500">
                <a:solidFill>
                  <a:srgbClr val="091F2F"/>
                </a:solidFill>
                <a:latin typeface="Lora"/>
                <a:ea typeface="Lora"/>
                <a:cs typeface="Lora"/>
                <a:sym typeface="Lora"/>
              </a:defRPr>
            </a:lvl1pPr>
            <a:lvl2pPr lvl="1" rtl="0">
              <a:lnSpc>
                <a:spcPct val="100000"/>
              </a:lnSpc>
              <a:spcBef>
                <a:spcPts val="2100"/>
              </a:spcBef>
              <a:spcAft>
                <a:spcPts val="0"/>
              </a:spcAft>
              <a:buNone/>
              <a:defRPr b="0" i="1" sz="1500">
                <a:solidFill>
                  <a:srgbClr val="091F2F"/>
                </a:solidFill>
                <a:latin typeface="Lora"/>
                <a:ea typeface="Lora"/>
                <a:cs typeface="Lora"/>
                <a:sym typeface="Lora"/>
              </a:defRPr>
            </a:lvl2pPr>
            <a:lvl3pPr lvl="2" rtl="0">
              <a:lnSpc>
                <a:spcPct val="100000"/>
              </a:lnSpc>
              <a:spcBef>
                <a:spcPts val="2100"/>
              </a:spcBef>
              <a:spcAft>
                <a:spcPts val="0"/>
              </a:spcAft>
              <a:buNone/>
              <a:defRPr b="0" i="1" sz="1500">
                <a:solidFill>
                  <a:srgbClr val="091F2F"/>
                </a:solidFill>
                <a:latin typeface="Lora"/>
                <a:ea typeface="Lora"/>
                <a:cs typeface="Lora"/>
                <a:sym typeface="Lora"/>
              </a:defRPr>
            </a:lvl3pPr>
            <a:lvl4pPr lvl="3" rtl="0">
              <a:lnSpc>
                <a:spcPct val="100000"/>
              </a:lnSpc>
              <a:spcBef>
                <a:spcPts val="2100"/>
              </a:spcBef>
              <a:spcAft>
                <a:spcPts val="0"/>
              </a:spcAft>
              <a:buNone/>
              <a:defRPr b="0" i="1" sz="1500">
                <a:solidFill>
                  <a:srgbClr val="091F2F"/>
                </a:solidFill>
                <a:latin typeface="Lora"/>
                <a:ea typeface="Lora"/>
                <a:cs typeface="Lora"/>
                <a:sym typeface="Lora"/>
              </a:defRPr>
            </a:lvl4pPr>
            <a:lvl5pPr lvl="4" rtl="0">
              <a:lnSpc>
                <a:spcPct val="100000"/>
              </a:lnSpc>
              <a:spcBef>
                <a:spcPts val="2100"/>
              </a:spcBef>
              <a:spcAft>
                <a:spcPts val="0"/>
              </a:spcAft>
              <a:buNone/>
              <a:defRPr b="0" i="1" sz="1500">
                <a:solidFill>
                  <a:srgbClr val="091F2F"/>
                </a:solidFill>
                <a:latin typeface="Lora"/>
                <a:ea typeface="Lora"/>
                <a:cs typeface="Lora"/>
                <a:sym typeface="Lora"/>
              </a:defRPr>
            </a:lvl5pPr>
            <a:lvl6pPr lvl="5" rtl="0">
              <a:lnSpc>
                <a:spcPct val="100000"/>
              </a:lnSpc>
              <a:spcBef>
                <a:spcPts val="2100"/>
              </a:spcBef>
              <a:spcAft>
                <a:spcPts val="0"/>
              </a:spcAft>
              <a:buNone/>
              <a:defRPr b="0" i="1" sz="1500">
                <a:solidFill>
                  <a:srgbClr val="091F2F"/>
                </a:solidFill>
                <a:latin typeface="Lora"/>
                <a:ea typeface="Lora"/>
                <a:cs typeface="Lora"/>
                <a:sym typeface="Lora"/>
              </a:defRPr>
            </a:lvl6pPr>
            <a:lvl7pPr lvl="6" rtl="0">
              <a:lnSpc>
                <a:spcPct val="100000"/>
              </a:lnSpc>
              <a:spcBef>
                <a:spcPts val="2100"/>
              </a:spcBef>
              <a:spcAft>
                <a:spcPts val="0"/>
              </a:spcAft>
              <a:buNone/>
              <a:defRPr b="0" i="1" sz="1500">
                <a:solidFill>
                  <a:srgbClr val="091F2F"/>
                </a:solidFill>
                <a:latin typeface="Lora"/>
                <a:ea typeface="Lora"/>
                <a:cs typeface="Lora"/>
                <a:sym typeface="Lora"/>
              </a:defRPr>
            </a:lvl7pPr>
            <a:lvl8pPr lvl="7" rtl="0">
              <a:lnSpc>
                <a:spcPct val="100000"/>
              </a:lnSpc>
              <a:spcBef>
                <a:spcPts val="2100"/>
              </a:spcBef>
              <a:spcAft>
                <a:spcPts val="0"/>
              </a:spcAft>
              <a:buNone/>
              <a:defRPr b="0" i="1" sz="1500">
                <a:solidFill>
                  <a:srgbClr val="091F2F"/>
                </a:solidFill>
                <a:latin typeface="Lora"/>
                <a:ea typeface="Lora"/>
                <a:cs typeface="Lora"/>
                <a:sym typeface="Lora"/>
              </a:defRPr>
            </a:lvl8pPr>
            <a:lvl9pPr lvl="8" rtl="0">
              <a:lnSpc>
                <a:spcPct val="100000"/>
              </a:lnSpc>
              <a:spcBef>
                <a:spcPts val="2100"/>
              </a:spcBef>
              <a:spcAft>
                <a:spcPts val="2100"/>
              </a:spcAft>
              <a:buNone/>
              <a:defRPr b="0" i="1" sz="1500">
                <a:solidFill>
                  <a:srgbClr val="091F2F"/>
                </a:solidFill>
                <a:latin typeface="Lora"/>
                <a:ea typeface="Lora"/>
                <a:cs typeface="Lora"/>
                <a:sym typeface="Lora"/>
              </a:defRPr>
            </a:lvl9pPr>
          </a:lstStyle>
          <a:p/>
        </p:txBody>
      </p:sp>
      <p:grpSp>
        <p:nvGrpSpPr>
          <p:cNvPr id="105" name="Google Shape;105;p12"/>
          <p:cNvGrpSpPr/>
          <p:nvPr/>
        </p:nvGrpSpPr>
        <p:grpSpPr>
          <a:xfrm>
            <a:off x="11328778" y="10"/>
            <a:ext cx="860162" cy="995784"/>
            <a:chOff x="6568475" y="1210300"/>
            <a:chExt cx="481425" cy="557300"/>
          </a:xfrm>
        </p:grpSpPr>
        <p:sp>
          <p:nvSpPr>
            <p:cNvPr id="106" name="Google Shape;106;p12"/>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2"/>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2"/>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9" name="Google Shape;109;p12"/>
          <p:cNvSpPr txBox="1"/>
          <p:nvPr>
            <p:ph idx="2" type="body"/>
          </p:nvPr>
        </p:nvSpPr>
        <p:spPr>
          <a:xfrm>
            <a:off x="296875" y="1765225"/>
            <a:ext cx="5652900" cy="4555200"/>
          </a:xfrm>
          <a:prstGeom prst="rect">
            <a:avLst/>
          </a:prstGeom>
        </p:spPr>
        <p:txBody>
          <a:bodyPr anchorCtr="0" anchor="t" bIns="121875" lIns="121875" spcFirstLastPara="1" rIns="121875" wrap="square" tIns="121875">
            <a:noAutofit/>
          </a:bodyPr>
          <a:lstStyle>
            <a:lvl1pPr indent="-330200" lvl="0" marL="457200" rtl="0">
              <a:lnSpc>
                <a:spcPct val="115000"/>
              </a:lnSpc>
              <a:spcBef>
                <a:spcPts val="0"/>
              </a:spcBef>
              <a:spcAft>
                <a:spcPts val="0"/>
              </a:spcAft>
              <a:buClr>
                <a:srgbClr val="FB4D42"/>
              </a:buClr>
              <a:buSzPts val="1600"/>
              <a:buFont typeface="Montserrat"/>
              <a:buChar char="●"/>
              <a:defRPr b="1" sz="2600">
                <a:solidFill>
                  <a:srgbClr val="091F2F"/>
                </a:solidFill>
                <a:latin typeface="Montserrat"/>
                <a:ea typeface="Montserrat"/>
                <a:cs typeface="Montserrat"/>
                <a:sym typeface="Montserrat"/>
              </a:defRPr>
            </a:lvl1pPr>
            <a:lvl2pPr indent="-298450" lvl="1" marL="9144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2pPr>
            <a:lvl3pPr indent="-298450" lvl="2" marL="13716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3pPr>
            <a:lvl4pPr indent="-298450" lvl="3" marL="18288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4pPr>
            <a:lvl5pPr indent="-298450" lvl="4" marL="22860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5pPr>
            <a:lvl6pPr indent="-298450" lvl="5" marL="27432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6pPr>
            <a:lvl7pPr indent="-298450" lvl="6" marL="32004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7pPr>
            <a:lvl8pPr indent="-298450" lvl="7" marL="36576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8pPr>
            <a:lvl9pPr indent="-298450" lvl="8" marL="4114800" rtl="0">
              <a:lnSpc>
                <a:spcPct val="115000"/>
              </a:lnSpc>
              <a:spcBef>
                <a:spcPts val="2100"/>
              </a:spcBef>
              <a:spcAft>
                <a:spcPts val="2100"/>
              </a:spcAft>
              <a:buClr>
                <a:srgbClr val="FB4D42"/>
              </a:buClr>
              <a:buSzPts val="1100"/>
              <a:buFont typeface="Lora"/>
              <a:buChar char="●"/>
              <a:defRPr i="1">
                <a:solidFill>
                  <a:srgbClr val="091F2F"/>
                </a:solidFill>
                <a:latin typeface="Lora"/>
                <a:ea typeface="Lora"/>
                <a:cs typeface="Lora"/>
                <a:sym typeface="Lora"/>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Text" type="twoColTx">
  <p:cSld name="TITLE_AND_TWO_COLUMNS">
    <p:spTree>
      <p:nvGrpSpPr>
        <p:cNvPr id="110" name="Shape 110"/>
        <p:cNvGrpSpPr/>
        <p:nvPr/>
      </p:nvGrpSpPr>
      <p:grpSpPr>
        <a:xfrm>
          <a:off x="0" y="0"/>
          <a:ext cx="0" cy="0"/>
          <a:chOff x="0" y="0"/>
          <a:chExt cx="0" cy="0"/>
        </a:xfrm>
      </p:grpSpPr>
      <p:sp>
        <p:nvSpPr>
          <p:cNvPr id="111" name="Google Shape;111;p13"/>
          <p:cNvSpPr txBox="1"/>
          <p:nvPr>
            <p:ph type="title"/>
          </p:nvPr>
        </p:nvSpPr>
        <p:spPr>
          <a:xfrm>
            <a:off x="296875" y="245975"/>
            <a:ext cx="10364400" cy="524700"/>
          </a:xfrm>
          <a:prstGeom prst="rect">
            <a:avLst/>
          </a:prstGeom>
        </p:spPr>
        <p:txBody>
          <a:bodyPr anchorCtr="0" anchor="t" bIns="121875" lIns="121875" spcFirstLastPara="1" rIns="121875" wrap="square" tIns="121875">
            <a:noAutofit/>
          </a:bodyPr>
          <a:lstStyle>
            <a:lvl1pPr lvl="0"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1pPr>
            <a:lvl2pPr lvl="1"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2pPr>
            <a:lvl3pPr lvl="2"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3pPr>
            <a:lvl4pPr lvl="3"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4pPr>
            <a:lvl5pPr lvl="4"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5pPr>
            <a:lvl6pPr lvl="5"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6pPr>
            <a:lvl7pPr lvl="6"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7pPr>
            <a:lvl8pPr lvl="7"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8pPr>
            <a:lvl9pPr lvl="8"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9pPr>
          </a:lstStyle>
          <a:p/>
        </p:txBody>
      </p:sp>
      <p:sp>
        <p:nvSpPr>
          <p:cNvPr id="112" name="Google Shape;112;p13"/>
          <p:cNvSpPr txBox="1"/>
          <p:nvPr>
            <p:ph idx="1" type="body"/>
          </p:nvPr>
        </p:nvSpPr>
        <p:spPr>
          <a:xfrm>
            <a:off x="296875" y="1765225"/>
            <a:ext cx="5106300" cy="4555200"/>
          </a:xfrm>
          <a:prstGeom prst="rect">
            <a:avLst/>
          </a:prstGeom>
        </p:spPr>
        <p:txBody>
          <a:bodyPr anchorCtr="0" anchor="t" bIns="121875" lIns="121875" spcFirstLastPara="1" rIns="121875" wrap="square" tIns="121875">
            <a:noAutofit/>
          </a:bodyPr>
          <a:lstStyle>
            <a:lvl1pPr indent="-330200" lvl="0" marL="457200" rtl="0">
              <a:lnSpc>
                <a:spcPct val="115000"/>
              </a:lnSpc>
              <a:spcBef>
                <a:spcPts val="0"/>
              </a:spcBef>
              <a:spcAft>
                <a:spcPts val="0"/>
              </a:spcAft>
              <a:buClr>
                <a:srgbClr val="FB4D42"/>
              </a:buClr>
              <a:buSzPts val="1600"/>
              <a:buFont typeface="Montserrat"/>
              <a:buChar char="●"/>
              <a:defRPr b="1" sz="2600">
                <a:solidFill>
                  <a:srgbClr val="091F2F"/>
                </a:solidFill>
                <a:latin typeface="Montserrat"/>
                <a:ea typeface="Montserrat"/>
                <a:cs typeface="Montserrat"/>
                <a:sym typeface="Montserrat"/>
              </a:defRPr>
            </a:lvl1pPr>
            <a:lvl2pPr indent="-298450" lvl="1" marL="914400" rtl="0">
              <a:lnSpc>
                <a:spcPct val="100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2pPr>
            <a:lvl3pPr indent="-298450" lvl="2" marL="1371600" rtl="0">
              <a:lnSpc>
                <a:spcPct val="100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3pPr>
            <a:lvl4pPr indent="-298450" lvl="3" marL="1828800" rtl="0">
              <a:lnSpc>
                <a:spcPct val="100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4pPr>
            <a:lvl5pPr indent="-298450" lvl="4" marL="2286000" rtl="0">
              <a:lnSpc>
                <a:spcPct val="100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5pPr>
            <a:lvl6pPr indent="-298450" lvl="5" marL="2743200" rtl="0">
              <a:lnSpc>
                <a:spcPct val="100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6pPr>
            <a:lvl7pPr indent="-298450" lvl="6" marL="3200400" rtl="0">
              <a:lnSpc>
                <a:spcPct val="100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7pPr>
            <a:lvl8pPr indent="-298450" lvl="7" marL="3657600" rtl="0">
              <a:lnSpc>
                <a:spcPct val="100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8pPr>
            <a:lvl9pPr indent="-298450" lvl="8" marL="4114800" rtl="0">
              <a:lnSpc>
                <a:spcPct val="100000"/>
              </a:lnSpc>
              <a:spcBef>
                <a:spcPts val="2100"/>
              </a:spcBef>
              <a:spcAft>
                <a:spcPts val="2100"/>
              </a:spcAft>
              <a:buClr>
                <a:srgbClr val="FB4D42"/>
              </a:buClr>
              <a:buSzPts val="1100"/>
              <a:buFont typeface="Lora"/>
              <a:buChar char="●"/>
              <a:defRPr i="1">
                <a:solidFill>
                  <a:srgbClr val="091F2F"/>
                </a:solidFill>
                <a:latin typeface="Lora"/>
                <a:ea typeface="Lora"/>
                <a:cs typeface="Lora"/>
                <a:sym typeface="Lora"/>
              </a:defRPr>
            </a:lvl9pPr>
          </a:lstStyle>
          <a:p/>
        </p:txBody>
      </p:sp>
      <p:sp>
        <p:nvSpPr>
          <p:cNvPr id="113" name="Google Shape;113;p13"/>
          <p:cNvSpPr txBox="1"/>
          <p:nvPr>
            <p:ph idx="2" type="subTitle"/>
          </p:nvPr>
        </p:nvSpPr>
        <p:spPr>
          <a:xfrm>
            <a:off x="296875" y="768500"/>
            <a:ext cx="10364400" cy="447600"/>
          </a:xfrm>
          <a:prstGeom prst="rect">
            <a:avLst/>
          </a:prstGeom>
        </p:spPr>
        <p:txBody>
          <a:bodyPr anchorCtr="0" anchor="t" bIns="121875" lIns="121875" spcFirstLastPara="1" rIns="121875" wrap="square" tIns="121875">
            <a:noAutofit/>
          </a:bodyPr>
          <a:lstStyle>
            <a:lvl1pPr lvl="0" rtl="0">
              <a:lnSpc>
                <a:spcPct val="100000"/>
              </a:lnSpc>
              <a:spcBef>
                <a:spcPts val="0"/>
              </a:spcBef>
              <a:spcAft>
                <a:spcPts val="0"/>
              </a:spcAft>
              <a:buNone/>
              <a:defRPr b="0" i="1" sz="1500">
                <a:solidFill>
                  <a:srgbClr val="091F2F"/>
                </a:solidFill>
                <a:latin typeface="Lora"/>
                <a:ea typeface="Lora"/>
                <a:cs typeface="Lora"/>
                <a:sym typeface="Lora"/>
              </a:defRPr>
            </a:lvl1pPr>
            <a:lvl2pPr lvl="1" rtl="0">
              <a:lnSpc>
                <a:spcPct val="100000"/>
              </a:lnSpc>
              <a:spcBef>
                <a:spcPts val="2100"/>
              </a:spcBef>
              <a:spcAft>
                <a:spcPts val="0"/>
              </a:spcAft>
              <a:buNone/>
              <a:defRPr b="0" i="1" sz="1500">
                <a:solidFill>
                  <a:srgbClr val="091F2F"/>
                </a:solidFill>
                <a:latin typeface="Lora"/>
                <a:ea typeface="Lora"/>
                <a:cs typeface="Lora"/>
                <a:sym typeface="Lora"/>
              </a:defRPr>
            </a:lvl2pPr>
            <a:lvl3pPr lvl="2" rtl="0">
              <a:lnSpc>
                <a:spcPct val="100000"/>
              </a:lnSpc>
              <a:spcBef>
                <a:spcPts val="2100"/>
              </a:spcBef>
              <a:spcAft>
                <a:spcPts val="0"/>
              </a:spcAft>
              <a:buNone/>
              <a:defRPr b="0" i="1" sz="1500">
                <a:solidFill>
                  <a:srgbClr val="091F2F"/>
                </a:solidFill>
                <a:latin typeface="Lora"/>
                <a:ea typeface="Lora"/>
                <a:cs typeface="Lora"/>
                <a:sym typeface="Lora"/>
              </a:defRPr>
            </a:lvl3pPr>
            <a:lvl4pPr lvl="3" rtl="0">
              <a:lnSpc>
                <a:spcPct val="100000"/>
              </a:lnSpc>
              <a:spcBef>
                <a:spcPts val="2100"/>
              </a:spcBef>
              <a:spcAft>
                <a:spcPts val="0"/>
              </a:spcAft>
              <a:buNone/>
              <a:defRPr b="0" i="1" sz="1500">
                <a:solidFill>
                  <a:srgbClr val="091F2F"/>
                </a:solidFill>
                <a:latin typeface="Lora"/>
                <a:ea typeface="Lora"/>
                <a:cs typeface="Lora"/>
                <a:sym typeface="Lora"/>
              </a:defRPr>
            </a:lvl4pPr>
            <a:lvl5pPr lvl="4" rtl="0">
              <a:lnSpc>
                <a:spcPct val="100000"/>
              </a:lnSpc>
              <a:spcBef>
                <a:spcPts val="2100"/>
              </a:spcBef>
              <a:spcAft>
                <a:spcPts val="0"/>
              </a:spcAft>
              <a:buNone/>
              <a:defRPr b="0" i="1" sz="1500">
                <a:solidFill>
                  <a:srgbClr val="091F2F"/>
                </a:solidFill>
                <a:latin typeface="Lora"/>
                <a:ea typeface="Lora"/>
                <a:cs typeface="Lora"/>
                <a:sym typeface="Lora"/>
              </a:defRPr>
            </a:lvl5pPr>
            <a:lvl6pPr lvl="5" rtl="0">
              <a:lnSpc>
                <a:spcPct val="100000"/>
              </a:lnSpc>
              <a:spcBef>
                <a:spcPts val="2100"/>
              </a:spcBef>
              <a:spcAft>
                <a:spcPts val="0"/>
              </a:spcAft>
              <a:buNone/>
              <a:defRPr b="0" i="1" sz="1500">
                <a:solidFill>
                  <a:srgbClr val="091F2F"/>
                </a:solidFill>
                <a:latin typeface="Lora"/>
                <a:ea typeface="Lora"/>
                <a:cs typeface="Lora"/>
                <a:sym typeface="Lora"/>
              </a:defRPr>
            </a:lvl6pPr>
            <a:lvl7pPr lvl="6" rtl="0">
              <a:lnSpc>
                <a:spcPct val="100000"/>
              </a:lnSpc>
              <a:spcBef>
                <a:spcPts val="2100"/>
              </a:spcBef>
              <a:spcAft>
                <a:spcPts val="0"/>
              </a:spcAft>
              <a:buNone/>
              <a:defRPr b="0" i="1" sz="1500">
                <a:solidFill>
                  <a:srgbClr val="091F2F"/>
                </a:solidFill>
                <a:latin typeface="Lora"/>
                <a:ea typeface="Lora"/>
                <a:cs typeface="Lora"/>
                <a:sym typeface="Lora"/>
              </a:defRPr>
            </a:lvl7pPr>
            <a:lvl8pPr lvl="7" rtl="0">
              <a:lnSpc>
                <a:spcPct val="100000"/>
              </a:lnSpc>
              <a:spcBef>
                <a:spcPts val="2100"/>
              </a:spcBef>
              <a:spcAft>
                <a:spcPts val="0"/>
              </a:spcAft>
              <a:buNone/>
              <a:defRPr b="0" i="1" sz="1500">
                <a:solidFill>
                  <a:srgbClr val="091F2F"/>
                </a:solidFill>
                <a:latin typeface="Lora"/>
                <a:ea typeface="Lora"/>
                <a:cs typeface="Lora"/>
                <a:sym typeface="Lora"/>
              </a:defRPr>
            </a:lvl8pPr>
            <a:lvl9pPr lvl="8" rtl="0">
              <a:lnSpc>
                <a:spcPct val="100000"/>
              </a:lnSpc>
              <a:spcBef>
                <a:spcPts val="2100"/>
              </a:spcBef>
              <a:spcAft>
                <a:spcPts val="2100"/>
              </a:spcAft>
              <a:buNone/>
              <a:defRPr b="0" i="1" sz="1500">
                <a:solidFill>
                  <a:srgbClr val="091F2F"/>
                </a:solidFill>
                <a:latin typeface="Lora"/>
                <a:ea typeface="Lora"/>
                <a:cs typeface="Lora"/>
                <a:sym typeface="Lora"/>
              </a:defRPr>
            </a:lvl9pPr>
          </a:lstStyle>
          <a:p/>
        </p:txBody>
      </p:sp>
      <p:grpSp>
        <p:nvGrpSpPr>
          <p:cNvPr id="114" name="Google Shape;114;p13"/>
          <p:cNvGrpSpPr/>
          <p:nvPr/>
        </p:nvGrpSpPr>
        <p:grpSpPr>
          <a:xfrm>
            <a:off x="11328778" y="10"/>
            <a:ext cx="860162" cy="995784"/>
            <a:chOff x="6568475" y="1210300"/>
            <a:chExt cx="481425" cy="557300"/>
          </a:xfrm>
        </p:grpSpPr>
        <p:sp>
          <p:nvSpPr>
            <p:cNvPr id="115" name="Google Shape;115;p13"/>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3"/>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3"/>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8" name="Google Shape;118;p13"/>
          <p:cNvSpPr txBox="1"/>
          <p:nvPr>
            <p:ph idx="3" type="body"/>
          </p:nvPr>
        </p:nvSpPr>
        <p:spPr>
          <a:xfrm>
            <a:off x="6029500" y="1765225"/>
            <a:ext cx="5106300" cy="4555200"/>
          </a:xfrm>
          <a:prstGeom prst="rect">
            <a:avLst/>
          </a:prstGeom>
        </p:spPr>
        <p:txBody>
          <a:bodyPr anchorCtr="0" anchor="t" bIns="121875" lIns="121875" spcFirstLastPara="1" rIns="121875" wrap="square" tIns="121875">
            <a:noAutofit/>
          </a:bodyPr>
          <a:lstStyle>
            <a:lvl1pPr indent="-330200" lvl="0" marL="457200" rtl="0">
              <a:lnSpc>
                <a:spcPct val="115000"/>
              </a:lnSpc>
              <a:spcBef>
                <a:spcPts val="0"/>
              </a:spcBef>
              <a:spcAft>
                <a:spcPts val="0"/>
              </a:spcAft>
              <a:buClr>
                <a:srgbClr val="FB4D42"/>
              </a:buClr>
              <a:buSzPts val="1600"/>
              <a:buFont typeface="Montserrat"/>
              <a:buChar char="●"/>
              <a:defRPr b="1" sz="2600">
                <a:solidFill>
                  <a:srgbClr val="091F2F"/>
                </a:solidFill>
                <a:latin typeface="Montserrat"/>
                <a:ea typeface="Montserrat"/>
                <a:cs typeface="Montserrat"/>
                <a:sym typeface="Montserrat"/>
              </a:defRPr>
            </a:lvl1pPr>
            <a:lvl2pPr indent="-298450" lvl="1" marL="914400" rtl="0">
              <a:lnSpc>
                <a:spcPct val="100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2pPr>
            <a:lvl3pPr indent="-298450" lvl="2" marL="1371600" rtl="0">
              <a:lnSpc>
                <a:spcPct val="100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3pPr>
            <a:lvl4pPr indent="-298450" lvl="3" marL="1828800" rtl="0">
              <a:lnSpc>
                <a:spcPct val="100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4pPr>
            <a:lvl5pPr indent="-298450" lvl="4" marL="2286000" rtl="0">
              <a:lnSpc>
                <a:spcPct val="100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5pPr>
            <a:lvl6pPr indent="-298450" lvl="5" marL="2743200" rtl="0">
              <a:lnSpc>
                <a:spcPct val="100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6pPr>
            <a:lvl7pPr indent="-298450" lvl="6" marL="3200400" rtl="0">
              <a:lnSpc>
                <a:spcPct val="100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7pPr>
            <a:lvl8pPr indent="-298450" lvl="7" marL="3657600" rtl="0">
              <a:lnSpc>
                <a:spcPct val="100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8pPr>
            <a:lvl9pPr indent="-298450" lvl="8" marL="4114800" rtl="0">
              <a:lnSpc>
                <a:spcPct val="100000"/>
              </a:lnSpc>
              <a:spcBef>
                <a:spcPts val="2100"/>
              </a:spcBef>
              <a:spcAft>
                <a:spcPts val="2100"/>
              </a:spcAft>
              <a:buClr>
                <a:srgbClr val="FB4D42"/>
              </a:buClr>
              <a:buSzPts val="1100"/>
              <a:buFont typeface="Lora"/>
              <a:buChar char="●"/>
              <a:defRPr i="1">
                <a:solidFill>
                  <a:srgbClr val="091F2F"/>
                </a:solidFill>
                <a:latin typeface="Lora"/>
                <a:ea typeface="Lora"/>
                <a:cs typeface="Lora"/>
                <a:sym typeface="Lora"/>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9" name="Shape 119"/>
        <p:cNvGrpSpPr/>
        <p:nvPr/>
      </p:nvGrpSpPr>
      <p:grpSpPr>
        <a:xfrm>
          <a:off x="0" y="0"/>
          <a:ext cx="0" cy="0"/>
          <a:chOff x="0" y="0"/>
          <a:chExt cx="0" cy="0"/>
        </a:xfrm>
      </p:grpSpPr>
      <p:grpSp>
        <p:nvGrpSpPr>
          <p:cNvPr id="120" name="Google Shape;120;p14"/>
          <p:cNvGrpSpPr/>
          <p:nvPr/>
        </p:nvGrpSpPr>
        <p:grpSpPr>
          <a:xfrm>
            <a:off x="11328778" y="10"/>
            <a:ext cx="860162" cy="995784"/>
            <a:chOff x="6568475" y="1210300"/>
            <a:chExt cx="481425" cy="557300"/>
          </a:xfrm>
        </p:grpSpPr>
        <p:sp>
          <p:nvSpPr>
            <p:cNvPr id="121" name="Google Shape;121;p14"/>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4"/>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4"/>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bg>
      <p:bgPr>
        <a:noFill/>
      </p:bgPr>
    </p:bg>
    <p:spTree>
      <p:nvGrpSpPr>
        <p:cNvPr id="124" name="Shape 124"/>
        <p:cNvGrpSpPr/>
        <p:nvPr/>
      </p:nvGrpSpPr>
      <p:grpSpPr>
        <a:xfrm>
          <a:off x="0" y="0"/>
          <a:ext cx="0" cy="0"/>
          <a:chOff x="0" y="0"/>
          <a:chExt cx="0" cy="0"/>
        </a:xfrm>
      </p:grpSpPr>
      <p:sp>
        <p:nvSpPr>
          <p:cNvPr id="125" name="Google Shape;125;p15"/>
          <p:cNvSpPr/>
          <p:nvPr/>
        </p:nvSpPr>
        <p:spPr>
          <a:xfrm>
            <a:off x="0" y="0"/>
            <a:ext cx="12189000" cy="6858000"/>
          </a:xfrm>
          <a:prstGeom prst="rect">
            <a:avLst/>
          </a:prstGeom>
          <a:solidFill>
            <a:srgbClr val="0044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6" name="Google Shape;126;p15"/>
          <p:cNvGrpSpPr/>
          <p:nvPr/>
        </p:nvGrpSpPr>
        <p:grpSpPr>
          <a:xfrm>
            <a:off x="11328778" y="10"/>
            <a:ext cx="860162" cy="995784"/>
            <a:chOff x="6568475" y="1210300"/>
            <a:chExt cx="481425" cy="557300"/>
          </a:xfrm>
        </p:grpSpPr>
        <p:sp>
          <p:nvSpPr>
            <p:cNvPr id="127" name="Google Shape;127;p15"/>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5"/>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5"/>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0" name="Shape 130"/>
        <p:cNvGrpSpPr/>
        <p:nvPr/>
      </p:nvGrpSpPr>
      <p:grpSpPr>
        <a:xfrm>
          <a:off x="0" y="0"/>
          <a:ext cx="0" cy="0"/>
          <a:chOff x="0" y="0"/>
          <a:chExt cx="0" cy="0"/>
        </a:xfrm>
      </p:grpSpPr>
      <p:sp>
        <p:nvSpPr>
          <p:cNvPr id="131" name="Google Shape;131;p16"/>
          <p:cNvSpPr txBox="1"/>
          <p:nvPr>
            <p:ph type="title"/>
          </p:nvPr>
        </p:nvSpPr>
        <p:spPr>
          <a:xfrm>
            <a:off x="837990" y="365125"/>
            <a:ext cx="105129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000"/>
              <a:buFont typeface="Montserrat"/>
              <a:buNone/>
              <a:defRPr>
                <a:latin typeface="Montserrat"/>
                <a:ea typeface="Montserrat"/>
                <a:cs typeface="Montserrat"/>
                <a:sym typeface="Montserrat"/>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132" name="Google Shape;132;p16"/>
          <p:cNvSpPr txBox="1"/>
          <p:nvPr>
            <p:ph idx="1" type="body"/>
          </p:nvPr>
        </p:nvSpPr>
        <p:spPr>
          <a:xfrm>
            <a:off x="837990" y="1825625"/>
            <a:ext cx="10512900" cy="4351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Montserrat"/>
                <a:ea typeface="Montserrat"/>
                <a:cs typeface="Montserrat"/>
                <a:sym typeface="Montserrat"/>
              </a:defRPr>
            </a:lvl1pPr>
            <a:lvl2pPr indent="-381000" lvl="1" marL="914400" algn="l">
              <a:lnSpc>
                <a:spcPct val="90000"/>
              </a:lnSpc>
              <a:spcBef>
                <a:spcPts val="2100"/>
              </a:spcBef>
              <a:spcAft>
                <a:spcPts val="0"/>
              </a:spcAft>
              <a:buClr>
                <a:schemeClr val="dk1"/>
              </a:buClr>
              <a:buSzPts val="2400"/>
              <a:buChar char="●"/>
              <a:defRPr>
                <a:latin typeface="Montserrat"/>
                <a:ea typeface="Montserrat"/>
                <a:cs typeface="Montserrat"/>
                <a:sym typeface="Montserrat"/>
              </a:defRPr>
            </a:lvl2pPr>
            <a:lvl3pPr indent="-355600" lvl="2" marL="1371600" algn="l">
              <a:lnSpc>
                <a:spcPct val="90000"/>
              </a:lnSpc>
              <a:spcBef>
                <a:spcPts val="2100"/>
              </a:spcBef>
              <a:spcAft>
                <a:spcPts val="0"/>
              </a:spcAft>
              <a:buClr>
                <a:schemeClr val="dk1"/>
              </a:buClr>
              <a:buSzPts val="2000"/>
              <a:buChar char="●"/>
              <a:defRPr>
                <a:latin typeface="Montserrat"/>
                <a:ea typeface="Montserrat"/>
                <a:cs typeface="Montserrat"/>
                <a:sym typeface="Montserrat"/>
              </a:defRPr>
            </a:lvl3pPr>
            <a:lvl4pPr indent="-342900" lvl="3" marL="1828800" algn="l">
              <a:lnSpc>
                <a:spcPct val="90000"/>
              </a:lnSpc>
              <a:spcBef>
                <a:spcPts val="2100"/>
              </a:spcBef>
              <a:spcAft>
                <a:spcPts val="0"/>
              </a:spcAft>
              <a:buClr>
                <a:schemeClr val="dk1"/>
              </a:buClr>
              <a:buSzPts val="1800"/>
              <a:buChar char="●"/>
              <a:defRPr>
                <a:latin typeface="Montserrat"/>
                <a:ea typeface="Montserrat"/>
                <a:cs typeface="Montserrat"/>
                <a:sym typeface="Montserrat"/>
              </a:defRPr>
            </a:lvl4pPr>
            <a:lvl5pPr indent="-342900" lvl="4" marL="2286000" algn="l">
              <a:lnSpc>
                <a:spcPct val="90000"/>
              </a:lnSpc>
              <a:spcBef>
                <a:spcPts val="2100"/>
              </a:spcBef>
              <a:spcAft>
                <a:spcPts val="0"/>
              </a:spcAft>
              <a:buClr>
                <a:schemeClr val="dk1"/>
              </a:buClr>
              <a:buSzPts val="1800"/>
              <a:buChar char="●"/>
              <a:defRPr>
                <a:latin typeface="Montserrat"/>
                <a:ea typeface="Montserrat"/>
                <a:cs typeface="Montserrat"/>
                <a:sym typeface="Montserrat"/>
              </a:defRPr>
            </a:lvl5pPr>
            <a:lvl6pPr indent="-342900" lvl="5" marL="2743200" algn="l">
              <a:lnSpc>
                <a:spcPct val="90000"/>
              </a:lnSpc>
              <a:spcBef>
                <a:spcPts val="2100"/>
              </a:spcBef>
              <a:spcAft>
                <a:spcPts val="0"/>
              </a:spcAft>
              <a:buClr>
                <a:schemeClr val="dk1"/>
              </a:buClr>
              <a:buSzPts val="1800"/>
              <a:buChar char="●"/>
              <a:defRPr/>
            </a:lvl6pPr>
            <a:lvl7pPr indent="-342900" lvl="6" marL="3200400" algn="l">
              <a:lnSpc>
                <a:spcPct val="90000"/>
              </a:lnSpc>
              <a:spcBef>
                <a:spcPts val="2100"/>
              </a:spcBef>
              <a:spcAft>
                <a:spcPts val="0"/>
              </a:spcAft>
              <a:buClr>
                <a:schemeClr val="dk1"/>
              </a:buClr>
              <a:buSzPts val="1800"/>
              <a:buChar char="●"/>
              <a:defRPr/>
            </a:lvl7pPr>
            <a:lvl8pPr indent="-342900" lvl="7" marL="3657600" algn="l">
              <a:lnSpc>
                <a:spcPct val="90000"/>
              </a:lnSpc>
              <a:spcBef>
                <a:spcPts val="2100"/>
              </a:spcBef>
              <a:spcAft>
                <a:spcPts val="0"/>
              </a:spcAft>
              <a:buClr>
                <a:schemeClr val="dk1"/>
              </a:buClr>
              <a:buSzPts val="1800"/>
              <a:buChar char="●"/>
              <a:defRPr/>
            </a:lvl8pPr>
            <a:lvl9pPr indent="-342900" lvl="8" marL="4114800" algn="l">
              <a:lnSpc>
                <a:spcPct val="90000"/>
              </a:lnSpc>
              <a:spcBef>
                <a:spcPts val="2100"/>
              </a:spcBef>
              <a:spcAft>
                <a:spcPts val="2100"/>
              </a:spcAft>
              <a:buClr>
                <a:schemeClr val="dk1"/>
              </a:buClr>
              <a:buSzPts val="1800"/>
              <a:buChar char="●"/>
              <a:defRPr/>
            </a:lvl9pPr>
          </a:lstStyle>
          <a:p/>
        </p:txBody>
      </p:sp>
      <p:sp>
        <p:nvSpPr>
          <p:cNvPr id="133" name="Google Shape;133;p16"/>
          <p:cNvSpPr txBox="1"/>
          <p:nvPr>
            <p:ph idx="10" type="dt"/>
          </p:nvPr>
        </p:nvSpPr>
        <p:spPr>
          <a:xfrm>
            <a:off x="837990" y="6356350"/>
            <a:ext cx="2742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16"/>
          <p:cNvSpPr txBox="1"/>
          <p:nvPr>
            <p:ph idx="11" type="ftr"/>
          </p:nvPr>
        </p:nvSpPr>
        <p:spPr>
          <a:xfrm>
            <a:off x="4037590" y="6356350"/>
            <a:ext cx="41139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16"/>
          <p:cNvSpPr txBox="1"/>
          <p:nvPr>
            <p:ph idx="12" type="sldNum"/>
          </p:nvPr>
        </p:nvSpPr>
        <p:spPr>
          <a:xfrm>
            <a:off x="8608446" y="6356350"/>
            <a:ext cx="27426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2">
    <p:spTree>
      <p:nvGrpSpPr>
        <p:cNvPr id="136" name="Shape 136"/>
        <p:cNvGrpSpPr/>
        <p:nvPr/>
      </p:nvGrpSpPr>
      <p:grpSpPr>
        <a:xfrm>
          <a:off x="0" y="0"/>
          <a:ext cx="0" cy="0"/>
          <a:chOff x="0" y="0"/>
          <a:chExt cx="0" cy="0"/>
        </a:xfrm>
      </p:grpSpPr>
      <p:sp>
        <p:nvSpPr>
          <p:cNvPr id="137" name="Google Shape;137;p17"/>
          <p:cNvSpPr txBox="1"/>
          <p:nvPr>
            <p:ph type="ctrTitle"/>
          </p:nvPr>
        </p:nvSpPr>
        <p:spPr>
          <a:xfrm>
            <a:off x="1523619" y="1122363"/>
            <a:ext cx="91416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138" name="Google Shape;138;p17"/>
          <p:cNvSpPr txBox="1"/>
          <p:nvPr>
            <p:ph idx="1" type="subTitle"/>
          </p:nvPr>
        </p:nvSpPr>
        <p:spPr>
          <a:xfrm>
            <a:off x="1523619" y="3602038"/>
            <a:ext cx="91416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2100"/>
              </a:spcBef>
              <a:spcAft>
                <a:spcPts val="0"/>
              </a:spcAft>
              <a:buClr>
                <a:schemeClr val="dk1"/>
              </a:buClr>
              <a:buSzPts val="2000"/>
              <a:buNone/>
              <a:defRPr sz="2000"/>
            </a:lvl2pPr>
            <a:lvl3pPr lvl="2" algn="ctr">
              <a:lnSpc>
                <a:spcPct val="90000"/>
              </a:lnSpc>
              <a:spcBef>
                <a:spcPts val="2100"/>
              </a:spcBef>
              <a:spcAft>
                <a:spcPts val="0"/>
              </a:spcAft>
              <a:buClr>
                <a:schemeClr val="dk1"/>
              </a:buClr>
              <a:buSzPts val="1800"/>
              <a:buNone/>
              <a:defRPr sz="1800"/>
            </a:lvl3pPr>
            <a:lvl4pPr lvl="3" algn="ctr">
              <a:lnSpc>
                <a:spcPct val="90000"/>
              </a:lnSpc>
              <a:spcBef>
                <a:spcPts val="2100"/>
              </a:spcBef>
              <a:spcAft>
                <a:spcPts val="0"/>
              </a:spcAft>
              <a:buClr>
                <a:schemeClr val="dk1"/>
              </a:buClr>
              <a:buSzPts val="1600"/>
              <a:buNone/>
              <a:defRPr sz="1600"/>
            </a:lvl4pPr>
            <a:lvl5pPr lvl="4" algn="ctr">
              <a:lnSpc>
                <a:spcPct val="90000"/>
              </a:lnSpc>
              <a:spcBef>
                <a:spcPts val="2100"/>
              </a:spcBef>
              <a:spcAft>
                <a:spcPts val="0"/>
              </a:spcAft>
              <a:buClr>
                <a:schemeClr val="dk1"/>
              </a:buClr>
              <a:buSzPts val="1600"/>
              <a:buNone/>
              <a:defRPr sz="1600"/>
            </a:lvl5pPr>
            <a:lvl6pPr lvl="5" algn="ctr">
              <a:lnSpc>
                <a:spcPct val="90000"/>
              </a:lnSpc>
              <a:spcBef>
                <a:spcPts val="2100"/>
              </a:spcBef>
              <a:spcAft>
                <a:spcPts val="0"/>
              </a:spcAft>
              <a:buClr>
                <a:schemeClr val="dk1"/>
              </a:buClr>
              <a:buSzPts val="1600"/>
              <a:buNone/>
              <a:defRPr sz="1600"/>
            </a:lvl6pPr>
            <a:lvl7pPr lvl="6" algn="ctr">
              <a:lnSpc>
                <a:spcPct val="90000"/>
              </a:lnSpc>
              <a:spcBef>
                <a:spcPts val="2100"/>
              </a:spcBef>
              <a:spcAft>
                <a:spcPts val="0"/>
              </a:spcAft>
              <a:buClr>
                <a:schemeClr val="dk1"/>
              </a:buClr>
              <a:buSzPts val="1600"/>
              <a:buNone/>
              <a:defRPr sz="1600"/>
            </a:lvl7pPr>
            <a:lvl8pPr lvl="7" algn="ctr">
              <a:lnSpc>
                <a:spcPct val="90000"/>
              </a:lnSpc>
              <a:spcBef>
                <a:spcPts val="2100"/>
              </a:spcBef>
              <a:spcAft>
                <a:spcPts val="0"/>
              </a:spcAft>
              <a:buClr>
                <a:schemeClr val="dk1"/>
              </a:buClr>
              <a:buSzPts val="1600"/>
              <a:buNone/>
              <a:defRPr sz="1600"/>
            </a:lvl8pPr>
            <a:lvl9pPr lvl="8" algn="ctr">
              <a:lnSpc>
                <a:spcPct val="90000"/>
              </a:lnSpc>
              <a:spcBef>
                <a:spcPts val="2100"/>
              </a:spcBef>
              <a:spcAft>
                <a:spcPts val="2100"/>
              </a:spcAft>
              <a:buClr>
                <a:schemeClr val="dk1"/>
              </a:buClr>
              <a:buSzPts val="1600"/>
              <a:buNone/>
              <a:defRPr sz="1600"/>
            </a:lvl9pPr>
          </a:lstStyle>
          <a:p/>
        </p:txBody>
      </p:sp>
      <p:sp>
        <p:nvSpPr>
          <p:cNvPr id="139" name="Google Shape;139;p17"/>
          <p:cNvSpPr txBox="1"/>
          <p:nvPr>
            <p:ph idx="10" type="dt"/>
          </p:nvPr>
        </p:nvSpPr>
        <p:spPr>
          <a:xfrm>
            <a:off x="837990" y="6356350"/>
            <a:ext cx="2742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17"/>
          <p:cNvSpPr txBox="1"/>
          <p:nvPr>
            <p:ph idx="11" type="ftr"/>
          </p:nvPr>
        </p:nvSpPr>
        <p:spPr>
          <a:xfrm>
            <a:off x="4037590" y="6356350"/>
            <a:ext cx="41139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17"/>
          <p:cNvSpPr txBox="1"/>
          <p:nvPr>
            <p:ph idx="12" type="sldNum"/>
          </p:nvPr>
        </p:nvSpPr>
        <p:spPr>
          <a:xfrm>
            <a:off x="8608446" y="6356350"/>
            <a:ext cx="27426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estions" showMasterSp="0">
  <p:cSld name="Questions">
    <p:spTree>
      <p:nvGrpSpPr>
        <p:cNvPr id="142" name="Shape 142"/>
        <p:cNvGrpSpPr/>
        <p:nvPr/>
      </p:nvGrpSpPr>
      <p:grpSpPr>
        <a:xfrm>
          <a:off x="0" y="0"/>
          <a:ext cx="0" cy="0"/>
          <a:chOff x="0" y="0"/>
          <a:chExt cx="0" cy="0"/>
        </a:xfrm>
      </p:grpSpPr>
      <p:sp>
        <p:nvSpPr>
          <p:cNvPr id="143" name="Google Shape;143;p18"/>
          <p:cNvSpPr txBox="1"/>
          <p:nvPr>
            <p:ph type="title"/>
          </p:nvPr>
        </p:nvSpPr>
        <p:spPr>
          <a:xfrm>
            <a:off x="1524919" y="1995467"/>
            <a:ext cx="9138900" cy="615600"/>
          </a:xfrm>
          <a:prstGeom prst="rect">
            <a:avLst/>
          </a:prstGeom>
          <a:noFill/>
          <a:ln>
            <a:noFill/>
          </a:ln>
        </p:spPr>
        <p:txBody>
          <a:bodyPr anchorCtr="0" anchor="b" bIns="0" lIns="0" spcFirstLastPara="1" rIns="0" wrap="square" tIns="0">
            <a:spAutoFit/>
          </a:bodyPr>
          <a:lstStyle>
            <a:lvl1pPr lvl="0" algn="ctr">
              <a:lnSpc>
                <a:spcPct val="100000"/>
              </a:lnSpc>
              <a:spcBef>
                <a:spcPts val="0"/>
              </a:spcBef>
              <a:spcAft>
                <a:spcPts val="0"/>
              </a:spcAft>
              <a:buClr>
                <a:schemeClr val="accent1"/>
              </a:buClr>
              <a:buSzPts val="4000"/>
              <a:buFont typeface="Play"/>
              <a:buNone/>
              <a:defRPr b="1" i="0" sz="4000" cap="none">
                <a:solidFill>
                  <a:schemeClr val="accent1"/>
                </a:solidFill>
                <a:latin typeface="Play"/>
                <a:ea typeface="Play"/>
                <a:cs typeface="Play"/>
                <a:sym typeface="Play"/>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144" name="Google Shape;144;p18"/>
          <p:cNvSpPr txBox="1"/>
          <p:nvPr>
            <p:ph idx="1" type="body"/>
          </p:nvPr>
        </p:nvSpPr>
        <p:spPr>
          <a:xfrm>
            <a:off x="2195758" y="3260705"/>
            <a:ext cx="7797300" cy="15348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2100"/>
              </a:spcBef>
              <a:spcAft>
                <a:spcPts val="0"/>
              </a:spcAft>
              <a:buClr>
                <a:schemeClr val="dk1"/>
              </a:buClr>
              <a:buSzPts val="1800"/>
              <a:buChar char="●"/>
              <a:defRPr/>
            </a:lvl3pPr>
            <a:lvl4pPr indent="-342900" lvl="3" marL="1828800" algn="l">
              <a:lnSpc>
                <a:spcPct val="90000"/>
              </a:lnSpc>
              <a:spcBef>
                <a:spcPts val="2100"/>
              </a:spcBef>
              <a:spcAft>
                <a:spcPts val="0"/>
              </a:spcAft>
              <a:buClr>
                <a:schemeClr val="dk1"/>
              </a:buClr>
              <a:buSzPts val="1800"/>
              <a:buChar char="●"/>
              <a:defRPr/>
            </a:lvl4pPr>
            <a:lvl5pPr indent="-342900" lvl="4" marL="2286000" algn="l">
              <a:lnSpc>
                <a:spcPct val="90000"/>
              </a:lnSpc>
              <a:spcBef>
                <a:spcPts val="2100"/>
              </a:spcBef>
              <a:spcAft>
                <a:spcPts val="0"/>
              </a:spcAft>
              <a:buClr>
                <a:schemeClr val="dk1"/>
              </a:buClr>
              <a:buSzPts val="1800"/>
              <a:buChar char="●"/>
              <a:defRPr/>
            </a:lvl5pPr>
            <a:lvl6pPr indent="-342900" lvl="5" marL="2743200" algn="l">
              <a:lnSpc>
                <a:spcPct val="90000"/>
              </a:lnSpc>
              <a:spcBef>
                <a:spcPts val="2100"/>
              </a:spcBef>
              <a:spcAft>
                <a:spcPts val="0"/>
              </a:spcAft>
              <a:buClr>
                <a:schemeClr val="dk1"/>
              </a:buClr>
              <a:buSzPts val="1800"/>
              <a:buChar char="●"/>
              <a:defRPr/>
            </a:lvl6pPr>
            <a:lvl7pPr indent="-342900" lvl="6" marL="3200400" algn="l">
              <a:lnSpc>
                <a:spcPct val="90000"/>
              </a:lnSpc>
              <a:spcBef>
                <a:spcPts val="2100"/>
              </a:spcBef>
              <a:spcAft>
                <a:spcPts val="0"/>
              </a:spcAft>
              <a:buClr>
                <a:schemeClr val="dk1"/>
              </a:buClr>
              <a:buSzPts val="1800"/>
              <a:buChar char="●"/>
              <a:defRPr/>
            </a:lvl7pPr>
            <a:lvl8pPr indent="-342900" lvl="7" marL="3657600" algn="l">
              <a:lnSpc>
                <a:spcPct val="90000"/>
              </a:lnSpc>
              <a:spcBef>
                <a:spcPts val="2100"/>
              </a:spcBef>
              <a:spcAft>
                <a:spcPts val="0"/>
              </a:spcAft>
              <a:buClr>
                <a:schemeClr val="dk1"/>
              </a:buClr>
              <a:buSzPts val="1800"/>
              <a:buChar char="●"/>
              <a:defRPr/>
            </a:lvl8pPr>
            <a:lvl9pPr indent="-342900" lvl="8" marL="4114800" algn="l">
              <a:lnSpc>
                <a:spcPct val="90000"/>
              </a:lnSpc>
              <a:spcBef>
                <a:spcPts val="2100"/>
              </a:spcBef>
              <a:spcAft>
                <a:spcPts val="2100"/>
              </a:spcAft>
              <a:buClr>
                <a:schemeClr val="dk1"/>
              </a:buClr>
              <a:buSzPts val="1800"/>
              <a:buChar char="●"/>
              <a:defRPr/>
            </a:lvl9pPr>
          </a:lstStyle>
          <a:p/>
        </p:txBody>
      </p:sp>
      <p:pic>
        <p:nvPicPr>
          <p:cNvPr descr="Red, blue grey white pattern background" id="145" name="Google Shape;145;p18"/>
          <p:cNvPicPr preferRelativeResize="0"/>
          <p:nvPr/>
        </p:nvPicPr>
        <p:blipFill rotWithShape="1">
          <a:blip r:embed="rId2">
            <a:alphaModFix/>
          </a:blip>
          <a:srcRect b="0" l="0" r="0" t="0"/>
          <a:stretch/>
        </p:blipFill>
        <p:spPr>
          <a:xfrm>
            <a:off x="0" y="5999582"/>
            <a:ext cx="12188950" cy="85820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rint">
  <p:cSld name="TITLE_1">
    <p:spTree>
      <p:nvGrpSpPr>
        <p:cNvPr id="24" name="Shape 24"/>
        <p:cNvGrpSpPr/>
        <p:nvPr/>
      </p:nvGrpSpPr>
      <p:grpSpPr>
        <a:xfrm>
          <a:off x="0" y="0"/>
          <a:ext cx="0" cy="0"/>
          <a:chOff x="0" y="0"/>
          <a:chExt cx="0" cy="0"/>
        </a:xfrm>
      </p:grpSpPr>
      <p:sp>
        <p:nvSpPr>
          <p:cNvPr id="25" name="Google Shape;25;p3"/>
          <p:cNvSpPr/>
          <p:nvPr/>
        </p:nvSpPr>
        <p:spPr>
          <a:xfrm>
            <a:off x="0" y="2491175"/>
            <a:ext cx="10573200" cy="1870500"/>
          </a:xfrm>
          <a:prstGeom prst="rect">
            <a:avLst/>
          </a:pr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txBox="1"/>
          <p:nvPr>
            <p:ph type="ctrTitle"/>
          </p:nvPr>
        </p:nvSpPr>
        <p:spPr>
          <a:xfrm>
            <a:off x="339300" y="343650"/>
            <a:ext cx="9491700" cy="3360600"/>
          </a:xfrm>
          <a:prstGeom prst="rect">
            <a:avLst/>
          </a:prstGeom>
        </p:spPr>
        <p:txBody>
          <a:bodyPr anchorCtr="0" anchor="b" bIns="121875" lIns="121875" spcFirstLastPara="1" rIns="121875" wrap="square" tIns="121875">
            <a:noAutofit/>
          </a:bodyPr>
          <a:lstStyle>
            <a:lvl1pPr lvl="0" rtl="0" algn="l">
              <a:spcBef>
                <a:spcPts val="0"/>
              </a:spcBef>
              <a:spcAft>
                <a:spcPts val="0"/>
              </a:spcAft>
              <a:buNone/>
              <a:defRPr b="1" sz="5600">
                <a:solidFill>
                  <a:srgbClr val="091F2F"/>
                </a:solidFill>
                <a:latin typeface="Montserrat"/>
                <a:ea typeface="Montserrat"/>
                <a:cs typeface="Montserrat"/>
                <a:sym typeface="Montserrat"/>
              </a:defRPr>
            </a:lvl1pPr>
            <a:lvl2pPr lvl="1" rtl="0" algn="l">
              <a:spcBef>
                <a:spcPts val="0"/>
              </a:spcBef>
              <a:spcAft>
                <a:spcPts val="0"/>
              </a:spcAft>
              <a:buNone/>
              <a:defRPr b="1" sz="5600">
                <a:solidFill>
                  <a:srgbClr val="091F2F"/>
                </a:solidFill>
                <a:latin typeface="Montserrat"/>
                <a:ea typeface="Montserrat"/>
                <a:cs typeface="Montserrat"/>
                <a:sym typeface="Montserrat"/>
              </a:defRPr>
            </a:lvl2pPr>
            <a:lvl3pPr lvl="2" rtl="0" algn="l">
              <a:spcBef>
                <a:spcPts val="0"/>
              </a:spcBef>
              <a:spcAft>
                <a:spcPts val="0"/>
              </a:spcAft>
              <a:buNone/>
              <a:defRPr b="1" sz="5600">
                <a:solidFill>
                  <a:srgbClr val="091F2F"/>
                </a:solidFill>
                <a:latin typeface="Montserrat"/>
                <a:ea typeface="Montserrat"/>
                <a:cs typeface="Montserrat"/>
                <a:sym typeface="Montserrat"/>
              </a:defRPr>
            </a:lvl3pPr>
            <a:lvl4pPr lvl="3" rtl="0" algn="l">
              <a:spcBef>
                <a:spcPts val="0"/>
              </a:spcBef>
              <a:spcAft>
                <a:spcPts val="0"/>
              </a:spcAft>
              <a:buNone/>
              <a:defRPr b="1" sz="5600">
                <a:solidFill>
                  <a:srgbClr val="091F2F"/>
                </a:solidFill>
                <a:latin typeface="Montserrat"/>
                <a:ea typeface="Montserrat"/>
                <a:cs typeface="Montserrat"/>
                <a:sym typeface="Montserrat"/>
              </a:defRPr>
            </a:lvl4pPr>
            <a:lvl5pPr lvl="4" rtl="0" algn="l">
              <a:spcBef>
                <a:spcPts val="0"/>
              </a:spcBef>
              <a:spcAft>
                <a:spcPts val="0"/>
              </a:spcAft>
              <a:buNone/>
              <a:defRPr b="1" sz="5600">
                <a:solidFill>
                  <a:srgbClr val="091F2F"/>
                </a:solidFill>
                <a:latin typeface="Montserrat"/>
                <a:ea typeface="Montserrat"/>
                <a:cs typeface="Montserrat"/>
                <a:sym typeface="Montserrat"/>
              </a:defRPr>
            </a:lvl5pPr>
            <a:lvl6pPr lvl="5" rtl="0" algn="l">
              <a:spcBef>
                <a:spcPts val="0"/>
              </a:spcBef>
              <a:spcAft>
                <a:spcPts val="0"/>
              </a:spcAft>
              <a:buNone/>
              <a:defRPr b="1" sz="5600">
                <a:solidFill>
                  <a:srgbClr val="091F2F"/>
                </a:solidFill>
                <a:latin typeface="Montserrat"/>
                <a:ea typeface="Montserrat"/>
                <a:cs typeface="Montserrat"/>
                <a:sym typeface="Montserrat"/>
              </a:defRPr>
            </a:lvl6pPr>
            <a:lvl7pPr lvl="6" rtl="0" algn="l">
              <a:spcBef>
                <a:spcPts val="0"/>
              </a:spcBef>
              <a:spcAft>
                <a:spcPts val="0"/>
              </a:spcAft>
              <a:buNone/>
              <a:defRPr b="1" sz="5600">
                <a:solidFill>
                  <a:srgbClr val="091F2F"/>
                </a:solidFill>
                <a:latin typeface="Montserrat"/>
                <a:ea typeface="Montserrat"/>
                <a:cs typeface="Montserrat"/>
                <a:sym typeface="Montserrat"/>
              </a:defRPr>
            </a:lvl7pPr>
            <a:lvl8pPr lvl="7" rtl="0" algn="l">
              <a:spcBef>
                <a:spcPts val="0"/>
              </a:spcBef>
              <a:spcAft>
                <a:spcPts val="0"/>
              </a:spcAft>
              <a:buNone/>
              <a:defRPr b="1" sz="5600">
                <a:solidFill>
                  <a:srgbClr val="091F2F"/>
                </a:solidFill>
                <a:latin typeface="Montserrat"/>
                <a:ea typeface="Montserrat"/>
                <a:cs typeface="Montserrat"/>
                <a:sym typeface="Montserrat"/>
              </a:defRPr>
            </a:lvl8pPr>
            <a:lvl9pPr lvl="8" rtl="0" algn="l">
              <a:spcBef>
                <a:spcPts val="0"/>
              </a:spcBef>
              <a:spcAft>
                <a:spcPts val="0"/>
              </a:spcAft>
              <a:buNone/>
              <a:defRPr b="1" sz="5600">
                <a:solidFill>
                  <a:srgbClr val="091F2F"/>
                </a:solidFill>
                <a:latin typeface="Montserrat"/>
                <a:ea typeface="Montserrat"/>
                <a:cs typeface="Montserrat"/>
                <a:sym typeface="Montserrat"/>
              </a:defRPr>
            </a:lvl9pPr>
          </a:lstStyle>
          <a:p/>
        </p:txBody>
      </p:sp>
      <p:sp>
        <p:nvSpPr>
          <p:cNvPr id="27" name="Google Shape;27;p3"/>
          <p:cNvSpPr txBox="1"/>
          <p:nvPr>
            <p:ph idx="1" type="subTitle"/>
          </p:nvPr>
        </p:nvSpPr>
        <p:spPr>
          <a:xfrm>
            <a:off x="339300" y="3457201"/>
            <a:ext cx="9491700" cy="1056900"/>
          </a:xfrm>
          <a:prstGeom prst="rect">
            <a:avLst/>
          </a:prstGeom>
        </p:spPr>
        <p:txBody>
          <a:bodyPr anchorCtr="0" anchor="t" bIns="121875" lIns="121875" spcFirstLastPara="1" rIns="121875" wrap="square" tIns="121875">
            <a:noAutofit/>
          </a:bodyPr>
          <a:lstStyle>
            <a:lvl1pPr lvl="0" rtl="0" algn="l">
              <a:spcBef>
                <a:spcPts val="0"/>
              </a:spcBef>
              <a:spcAft>
                <a:spcPts val="0"/>
              </a:spcAft>
              <a:buNone/>
              <a:defRPr b="0" i="1" sz="2700">
                <a:latin typeface="Lora"/>
                <a:ea typeface="Lora"/>
                <a:cs typeface="Lora"/>
                <a:sym typeface="Lora"/>
              </a:defRPr>
            </a:lvl1pPr>
            <a:lvl2pPr lvl="1" rtl="0" algn="l">
              <a:spcBef>
                <a:spcPts val="2100"/>
              </a:spcBef>
              <a:spcAft>
                <a:spcPts val="0"/>
              </a:spcAft>
              <a:buNone/>
              <a:defRPr b="0" i="1" sz="2700">
                <a:latin typeface="Lora"/>
                <a:ea typeface="Lora"/>
                <a:cs typeface="Lora"/>
                <a:sym typeface="Lora"/>
              </a:defRPr>
            </a:lvl2pPr>
            <a:lvl3pPr lvl="2" rtl="0" algn="l">
              <a:spcBef>
                <a:spcPts val="2100"/>
              </a:spcBef>
              <a:spcAft>
                <a:spcPts val="0"/>
              </a:spcAft>
              <a:buNone/>
              <a:defRPr b="0" i="1" sz="2700">
                <a:latin typeface="Lora"/>
                <a:ea typeface="Lora"/>
                <a:cs typeface="Lora"/>
                <a:sym typeface="Lora"/>
              </a:defRPr>
            </a:lvl3pPr>
            <a:lvl4pPr lvl="3" rtl="0" algn="l">
              <a:spcBef>
                <a:spcPts val="2100"/>
              </a:spcBef>
              <a:spcAft>
                <a:spcPts val="0"/>
              </a:spcAft>
              <a:buNone/>
              <a:defRPr b="0" i="1" sz="2700">
                <a:latin typeface="Lora"/>
                <a:ea typeface="Lora"/>
                <a:cs typeface="Lora"/>
                <a:sym typeface="Lora"/>
              </a:defRPr>
            </a:lvl4pPr>
            <a:lvl5pPr lvl="4" rtl="0" algn="l">
              <a:spcBef>
                <a:spcPts val="2100"/>
              </a:spcBef>
              <a:spcAft>
                <a:spcPts val="0"/>
              </a:spcAft>
              <a:buNone/>
              <a:defRPr b="0" i="1" sz="2700">
                <a:latin typeface="Lora"/>
                <a:ea typeface="Lora"/>
                <a:cs typeface="Lora"/>
                <a:sym typeface="Lora"/>
              </a:defRPr>
            </a:lvl5pPr>
            <a:lvl6pPr lvl="5" rtl="0" algn="l">
              <a:spcBef>
                <a:spcPts val="2100"/>
              </a:spcBef>
              <a:spcAft>
                <a:spcPts val="0"/>
              </a:spcAft>
              <a:buNone/>
              <a:defRPr b="0" i="1" sz="2700">
                <a:latin typeface="Lora"/>
                <a:ea typeface="Lora"/>
                <a:cs typeface="Lora"/>
                <a:sym typeface="Lora"/>
              </a:defRPr>
            </a:lvl6pPr>
            <a:lvl7pPr lvl="6" rtl="0" algn="l">
              <a:spcBef>
                <a:spcPts val="2100"/>
              </a:spcBef>
              <a:spcAft>
                <a:spcPts val="0"/>
              </a:spcAft>
              <a:buNone/>
              <a:defRPr b="0" i="1" sz="2700">
                <a:latin typeface="Lora"/>
                <a:ea typeface="Lora"/>
                <a:cs typeface="Lora"/>
                <a:sym typeface="Lora"/>
              </a:defRPr>
            </a:lvl7pPr>
            <a:lvl8pPr lvl="7" rtl="0" algn="l">
              <a:spcBef>
                <a:spcPts val="2100"/>
              </a:spcBef>
              <a:spcAft>
                <a:spcPts val="0"/>
              </a:spcAft>
              <a:buNone/>
              <a:defRPr b="0" i="1" sz="2700">
                <a:latin typeface="Lora"/>
                <a:ea typeface="Lora"/>
                <a:cs typeface="Lora"/>
                <a:sym typeface="Lora"/>
              </a:defRPr>
            </a:lvl8pPr>
            <a:lvl9pPr lvl="8" rtl="0" algn="l">
              <a:spcBef>
                <a:spcPts val="2100"/>
              </a:spcBef>
              <a:spcAft>
                <a:spcPts val="2100"/>
              </a:spcAft>
              <a:buNone/>
              <a:defRPr b="0" i="1" sz="2700">
                <a:latin typeface="Lora"/>
                <a:ea typeface="Lora"/>
                <a:cs typeface="Lora"/>
                <a:sym typeface="Lora"/>
              </a:defRPr>
            </a:lvl9pPr>
          </a:lstStyle>
          <a:p/>
        </p:txBody>
      </p:sp>
      <p:grpSp>
        <p:nvGrpSpPr>
          <p:cNvPr id="28" name="Google Shape;28;p3"/>
          <p:cNvGrpSpPr/>
          <p:nvPr/>
        </p:nvGrpSpPr>
        <p:grpSpPr>
          <a:xfrm>
            <a:off x="10573083" y="2491168"/>
            <a:ext cx="1615855" cy="1870522"/>
            <a:chOff x="6568475" y="1210300"/>
            <a:chExt cx="481425" cy="557300"/>
          </a:xfrm>
        </p:grpSpPr>
        <p:sp>
          <p:nvSpPr>
            <p:cNvPr id="29" name="Google Shape;29;p3"/>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 name="Google Shape;32;p3"/>
          <p:cNvSpPr/>
          <p:nvPr/>
        </p:nvSpPr>
        <p:spPr>
          <a:xfrm>
            <a:off x="0" y="6376750"/>
            <a:ext cx="12189000" cy="481200"/>
          </a:xfrm>
          <a:prstGeom prst="rect">
            <a:avLst/>
          </a:prstGeom>
          <a:solidFill>
            <a:srgbClr val="E0E0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txBox="1"/>
          <p:nvPr/>
        </p:nvSpPr>
        <p:spPr>
          <a:xfrm>
            <a:off x="385725" y="6417075"/>
            <a:ext cx="3352200" cy="44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091F2F"/>
                </a:solidFill>
                <a:latin typeface="Montserrat"/>
                <a:ea typeface="Montserrat"/>
                <a:cs typeface="Montserrat"/>
                <a:sym typeface="Montserrat"/>
              </a:rPr>
              <a:t>DEPARTMENT HEAD</a:t>
            </a:r>
            <a:endParaRPr b="1">
              <a:solidFill>
                <a:srgbClr val="091F2F"/>
              </a:solidFill>
              <a:latin typeface="Montserrat"/>
              <a:ea typeface="Montserrat"/>
              <a:cs typeface="Montserrat"/>
              <a:sym typeface="Montserrat"/>
            </a:endParaRPr>
          </a:p>
        </p:txBody>
      </p:sp>
      <p:sp>
        <p:nvSpPr>
          <p:cNvPr id="34" name="Google Shape;34;p3"/>
          <p:cNvSpPr txBox="1"/>
          <p:nvPr/>
        </p:nvSpPr>
        <p:spPr>
          <a:xfrm>
            <a:off x="8548150" y="6417075"/>
            <a:ext cx="3352200" cy="4410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091F2F"/>
                </a:solidFill>
                <a:latin typeface="Montserrat"/>
                <a:ea typeface="Montserrat"/>
                <a:cs typeface="Montserrat"/>
                <a:sym typeface="Montserrat"/>
              </a:rPr>
              <a:t>CITY OF BOSTON</a:t>
            </a:r>
            <a:endParaRPr b="1">
              <a:solidFill>
                <a:srgbClr val="091F2F"/>
              </a:solidFill>
              <a:latin typeface="Montserrat"/>
              <a:ea typeface="Montserrat"/>
              <a:cs typeface="Montserrat"/>
              <a:sym typeface="Montserra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type="secHead">
  <p:cSld name="SECTION_HEADER">
    <p:spTree>
      <p:nvGrpSpPr>
        <p:cNvPr id="35" name="Shape 35"/>
        <p:cNvGrpSpPr/>
        <p:nvPr/>
      </p:nvGrpSpPr>
      <p:grpSpPr>
        <a:xfrm>
          <a:off x="0" y="0"/>
          <a:ext cx="0" cy="0"/>
          <a:chOff x="0" y="0"/>
          <a:chExt cx="0" cy="0"/>
        </a:xfrm>
      </p:grpSpPr>
      <p:pic>
        <p:nvPicPr>
          <p:cNvPr id="36" name="Google Shape;36;p4"/>
          <p:cNvPicPr preferRelativeResize="0"/>
          <p:nvPr/>
        </p:nvPicPr>
        <p:blipFill>
          <a:blip r:embed="rId2">
            <a:alphaModFix/>
          </a:blip>
          <a:stretch>
            <a:fillRect/>
          </a:stretch>
        </p:blipFill>
        <p:spPr>
          <a:xfrm>
            <a:off x="0" y="-3"/>
            <a:ext cx="12188952" cy="6856269"/>
          </a:xfrm>
          <a:prstGeom prst="rect">
            <a:avLst/>
          </a:prstGeom>
          <a:noFill/>
          <a:ln>
            <a:noFill/>
          </a:ln>
        </p:spPr>
      </p:pic>
      <p:sp>
        <p:nvSpPr>
          <p:cNvPr id="37" name="Google Shape;37;p4"/>
          <p:cNvSpPr/>
          <p:nvPr/>
        </p:nvSpPr>
        <p:spPr>
          <a:xfrm>
            <a:off x="0" y="2491175"/>
            <a:ext cx="12189000" cy="1870500"/>
          </a:xfrm>
          <a:prstGeom prst="rect">
            <a:avLst/>
          </a:prstGeom>
          <a:solidFill>
            <a:srgbClr val="091F2F">
              <a:alpha val="5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 name="Google Shape;38;p4"/>
          <p:cNvGrpSpPr/>
          <p:nvPr/>
        </p:nvGrpSpPr>
        <p:grpSpPr>
          <a:xfrm>
            <a:off x="11328778" y="5862485"/>
            <a:ext cx="860162" cy="995784"/>
            <a:chOff x="6568475" y="1210300"/>
            <a:chExt cx="481425" cy="557300"/>
          </a:xfrm>
        </p:grpSpPr>
        <p:sp>
          <p:nvSpPr>
            <p:cNvPr id="39" name="Google Shape;39;p4"/>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4"/>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4"/>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 name="Google Shape;42;p4"/>
          <p:cNvSpPr txBox="1"/>
          <p:nvPr/>
        </p:nvSpPr>
        <p:spPr>
          <a:xfrm>
            <a:off x="385725" y="6264675"/>
            <a:ext cx="3352200" cy="44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solidFill>
                  <a:srgbClr val="FFFFFF"/>
                </a:solidFill>
                <a:latin typeface="Montserrat"/>
                <a:ea typeface="Montserrat"/>
                <a:cs typeface="Montserrat"/>
                <a:sym typeface="Montserrat"/>
              </a:rPr>
              <a:t>DEPARTMENT HEAD</a:t>
            </a:r>
            <a:endParaRPr b="1" sz="1600">
              <a:solidFill>
                <a:srgbClr val="FFFFFF"/>
              </a:solidFill>
              <a:latin typeface="Montserrat"/>
              <a:ea typeface="Montserrat"/>
              <a:cs typeface="Montserrat"/>
              <a:sym typeface="Montserrat"/>
            </a:endParaRPr>
          </a:p>
        </p:txBody>
      </p:sp>
      <p:sp>
        <p:nvSpPr>
          <p:cNvPr id="43" name="Google Shape;43;p4"/>
          <p:cNvSpPr txBox="1"/>
          <p:nvPr>
            <p:ph type="ctrTitle"/>
          </p:nvPr>
        </p:nvSpPr>
        <p:spPr>
          <a:xfrm>
            <a:off x="339300" y="343650"/>
            <a:ext cx="9491700" cy="3360600"/>
          </a:xfrm>
          <a:prstGeom prst="rect">
            <a:avLst/>
          </a:prstGeom>
        </p:spPr>
        <p:txBody>
          <a:bodyPr anchorCtr="0" anchor="b" bIns="121875" lIns="121875" spcFirstLastPara="1" rIns="121875" wrap="square" tIns="121875">
            <a:noAutofit/>
          </a:bodyPr>
          <a:lstStyle>
            <a:lvl1pPr lvl="0" rtl="0" algn="l">
              <a:spcBef>
                <a:spcPts val="0"/>
              </a:spcBef>
              <a:spcAft>
                <a:spcPts val="0"/>
              </a:spcAft>
              <a:buNone/>
              <a:defRPr b="1" sz="5600">
                <a:solidFill>
                  <a:srgbClr val="FFFFFF"/>
                </a:solidFill>
                <a:latin typeface="Montserrat"/>
                <a:ea typeface="Montserrat"/>
                <a:cs typeface="Montserrat"/>
                <a:sym typeface="Montserrat"/>
              </a:defRPr>
            </a:lvl1pPr>
            <a:lvl2pPr lvl="1" rtl="0" algn="l">
              <a:spcBef>
                <a:spcPts val="0"/>
              </a:spcBef>
              <a:spcAft>
                <a:spcPts val="0"/>
              </a:spcAft>
              <a:buNone/>
              <a:defRPr b="1" sz="5600">
                <a:solidFill>
                  <a:srgbClr val="FFFFFF"/>
                </a:solidFill>
                <a:latin typeface="Montserrat"/>
                <a:ea typeface="Montserrat"/>
                <a:cs typeface="Montserrat"/>
                <a:sym typeface="Montserrat"/>
              </a:defRPr>
            </a:lvl2pPr>
            <a:lvl3pPr lvl="2" rtl="0" algn="l">
              <a:spcBef>
                <a:spcPts val="0"/>
              </a:spcBef>
              <a:spcAft>
                <a:spcPts val="0"/>
              </a:spcAft>
              <a:buNone/>
              <a:defRPr b="1" sz="5600">
                <a:solidFill>
                  <a:srgbClr val="FFFFFF"/>
                </a:solidFill>
                <a:latin typeface="Montserrat"/>
                <a:ea typeface="Montserrat"/>
                <a:cs typeface="Montserrat"/>
                <a:sym typeface="Montserrat"/>
              </a:defRPr>
            </a:lvl3pPr>
            <a:lvl4pPr lvl="3" rtl="0" algn="l">
              <a:spcBef>
                <a:spcPts val="0"/>
              </a:spcBef>
              <a:spcAft>
                <a:spcPts val="0"/>
              </a:spcAft>
              <a:buNone/>
              <a:defRPr b="1" sz="5600">
                <a:solidFill>
                  <a:srgbClr val="FFFFFF"/>
                </a:solidFill>
                <a:latin typeface="Montserrat"/>
                <a:ea typeface="Montserrat"/>
                <a:cs typeface="Montserrat"/>
                <a:sym typeface="Montserrat"/>
              </a:defRPr>
            </a:lvl4pPr>
            <a:lvl5pPr lvl="4" rtl="0" algn="l">
              <a:spcBef>
                <a:spcPts val="0"/>
              </a:spcBef>
              <a:spcAft>
                <a:spcPts val="0"/>
              </a:spcAft>
              <a:buNone/>
              <a:defRPr b="1" sz="5600">
                <a:solidFill>
                  <a:srgbClr val="FFFFFF"/>
                </a:solidFill>
                <a:latin typeface="Montserrat"/>
                <a:ea typeface="Montserrat"/>
                <a:cs typeface="Montserrat"/>
                <a:sym typeface="Montserrat"/>
              </a:defRPr>
            </a:lvl5pPr>
            <a:lvl6pPr lvl="5" rtl="0" algn="l">
              <a:spcBef>
                <a:spcPts val="0"/>
              </a:spcBef>
              <a:spcAft>
                <a:spcPts val="0"/>
              </a:spcAft>
              <a:buNone/>
              <a:defRPr b="1" sz="5600">
                <a:solidFill>
                  <a:srgbClr val="FFFFFF"/>
                </a:solidFill>
                <a:latin typeface="Montserrat"/>
                <a:ea typeface="Montserrat"/>
                <a:cs typeface="Montserrat"/>
                <a:sym typeface="Montserrat"/>
              </a:defRPr>
            </a:lvl6pPr>
            <a:lvl7pPr lvl="6" rtl="0" algn="l">
              <a:spcBef>
                <a:spcPts val="0"/>
              </a:spcBef>
              <a:spcAft>
                <a:spcPts val="0"/>
              </a:spcAft>
              <a:buNone/>
              <a:defRPr b="1" sz="5600">
                <a:solidFill>
                  <a:srgbClr val="FFFFFF"/>
                </a:solidFill>
                <a:latin typeface="Montserrat"/>
                <a:ea typeface="Montserrat"/>
                <a:cs typeface="Montserrat"/>
                <a:sym typeface="Montserrat"/>
              </a:defRPr>
            </a:lvl7pPr>
            <a:lvl8pPr lvl="7" rtl="0" algn="l">
              <a:spcBef>
                <a:spcPts val="0"/>
              </a:spcBef>
              <a:spcAft>
                <a:spcPts val="0"/>
              </a:spcAft>
              <a:buNone/>
              <a:defRPr b="1" sz="5600">
                <a:solidFill>
                  <a:srgbClr val="FFFFFF"/>
                </a:solidFill>
                <a:latin typeface="Montserrat"/>
                <a:ea typeface="Montserrat"/>
                <a:cs typeface="Montserrat"/>
                <a:sym typeface="Montserrat"/>
              </a:defRPr>
            </a:lvl8pPr>
            <a:lvl9pPr lvl="8" rtl="0" algn="l">
              <a:spcBef>
                <a:spcPts val="0"/>
              </a:spcBef>
              <a:spcAft>
                <a:spcPts val="0"/>
              </a:spcAft>
              <a:buNone/>
              <a:defRPr b="1" sz="5600">
                <a:solidFill>
                  <a:srgbClr val="FFFFFF"/>
                </a:solidFill>
                <a:latin typeface="Montserrat"/>
                <a:ea typeface="Montserrat"/>
                <a:cs typeface="Montserrat"/>
                <a:sym typeface="Montserrat"/>
              </a:defRPr>
            </a:lvl9pPr>
          </a:lstStyle>
          <a:p/>
        </p:txBody>
      </p:sp>
      <p:sp>
        <p:nvSpPr>
          <p:cNvPr id="44" name="Google Shape;44;p4"/>
          <p:cNvSpPr txBox="1"/>
          <p:nvPr>
            <p:ph idx="1" type="subTitle"/>
          </p:nvPr>
        </p:nvSpPr>
        <p:spPr>
          <a:xfrm>
            <a:off x="339300" y="3457201"/>
            <a:ext cx="9491700" cy="1056900"/>
          </a:xfrm>
          <a:prstGeom prst="rect">
            <a:avLst/>
          </a:prstGeom>
        </p:spPr>
        <p:txBody>
          <a:bodyPr anchorCtr="0" anchor="t" bIns="121875" lIns="121875" spcFirstLastPara="1" rIns="121875" wrap="square" tIns="121875">
            <a:noAutofit/>
          </a:bodyPr>
          <a:lstStyle>
            <a:lvl1pPr lvl="0" rtl="0" algn="l">
              <a:spcBef>
                <a:spcPts val="0"/>
              </a:spcBef>
              <a:spcAft>
                <a:spcPts val="0"/>
              </a:spcAft>
              <a:buNone/>
              <a:defRPr b="0" i="1" sz="2700">
                <a:solidFill>
                  <a:srgbClr val="FFFFFF"/>
                </a:solidFill>
                <a:latin typeface="Lora"/>
                <a:ea typeface="Lora"/>
                <a:cs typeface="Lora"/>
                <a:sym typeface="Lora"/>
              </a:defRPr>
            </a:lvl1pPr>
            <a:lvl2pPr lvl="1" rtl="0" algn="l">
              <a:spcBef>
                <a:spcPts val="2100"/>
              </a:spcBef>
              <a:spcAft>
                <a:spcPts val="0"/>
              </a:spcAft>
              <a:buNone/>
              <a:defRPr b="0" i="1" sz="2700">
                <a:solidFill>
                  <a:srgbClr val="FFFFFF"/>
                </a:solidFill>
                <a:latin typeface="Lora"/>
                <a:ea typeface="Lora"/>
                <a:cs typeface="Lora"/>
                <a:sym typeface="Lora"/>
              </a:defRPr>
            </a:lvl2pPr>
            <a:lvl3pPr lvl="2" rtl="0" algn="l">
              <a:spcBef>
                <a:spcPts val="2100"/>
              </a:spcBef>
              <a:spcAft>
                <a:spcPts val="0"/>
              </a:spcAft>
              <a:buNone/>
              <a:defRPr b="0" i="1" sz="2700">
                <a:solidFill>
                  <a:srgbClr val="FFFFFF"/>
                </a:solidFill>
                <a:latin typeface="Lora"/>
                <a:ea typeface="Lora"/>
                <a:cs typeface="Lora"/>
                <a:sym typeface="Lora"/>
              </a:defRPr>
            </a:lvl3pPr>
            <a:lvl4pPr lvl="3" rtl="0" algn="l">
              <a:spcBef>
                <a:spcPts val="2100"/>
              </a:spcBef>
              <a:spcAft>
                <a:spcPts val="0"/>
              </a:spcAft>
              <a:buNone/>
              <a:defRPr b="0" i="1" sz="2700">
                <a:solidFill>
                  <a:srgbClr val="FFFFFF"/>
                </a:solidFill>
                <a:latin typeface="Lora"/>
                <a:ea typeface="Lora"/>
                <a:cs typeface="Lora"/>
                <a:sym typeface="Lora"/>
              </a:defRPr>
            </a:lvl4pPr>
            <a:lvl5pPr lvl="4" rtl="0" algn="l">
              <a:spcBef>
                <a:spcPts val="2100"/>
              </a:spcBef>
              <a:spcAft>
                <a:spcPts val="0"/>
              </a:spcAft>
              <a:buNone/>
              <a:defRPr b="0" i="1" sz="2700">
                <a:solidFill>
                  <a:srgbClr val="FFFFFF"/>
                </a:solidFill>
                <a:latin typeface="Lora"/>
                <a:ea typeface="Lora"/>
                <a:cs typeface="Lora"/>
                <a:sym typeface="Lora"/>
              </a:defRPr>
            </a:lvl5pPr>
            <a:lvl6pPr lvl="5" rtl="0" algn="l">
              <a:spcBef>
                <a:spcPts val="2100"/>
              </a:spcBef>
              <a:spcAft>
                <a:spcPts val="0"/>
              </a:spcAft>
              <a:buNone/>
              <a:defRPr b="0" i="1" sz="2700">
                <a:solidFill>
                  <a:srgbClr val="FFFFFF"/>
                </a:solidFill>
                <a:latin typeface="Lora"/>
                <a:ea typeface="Lora"/>
                <a:cs typeface="Lora"/>
                <a:sym typeface="Lora"/>
              </a:defRPr>
            </a:lvl6pPr>
            <a:lvl7pPr lvl="6" rtl="0" algn="l">
              <a:spcBef>
                <a:spcPts val="2100"/>
              </a:spcBef>
              <a:spcAft>
                <a:spcPts val="0"/>
              </a:spcAft>
              <a:buNone/>
              <a:defRPr b="0" i="1" sz="2700">
                <a:solidFill>
                  <a:srgbClr val="FFFFFF"/>
                </a:solidFill>
                <a:latin typeface="Lora"/>
                <a:ea typeface="Lora"/>
                <a:cs typeface="Lora"/>
                <a:sym typeface="Lora"/>
              </a:defRPr>
            </a:lvl7pPr>
            <a:lvl8pPr lvl="7" rtl="0" algn="l">
              <a:spcBef>
                <a:spcPts val="2100"/>
              </a:spcBef>
              <a:spcAft>
                <a:spcPts val="0"/>
              </a:spcAft>
              <a:buNone/>
              <a:defRPr b="0" i="1" sz="2700">
                <a:solidFill>
                  <a:srgbClr val="FFFFFF"/>
                </a:solidFill>
                <a:latin typeface="Lora"/>
                <a:ea typeface="Lora"/>
                <a:cs typeface="Lora"/>
                <a:sym typeface="Lora"/>
              </a:defRPr>
            </a:lvl8pPr>
            <a:lvl9pPr lvl="8" rtl="0" algn="l">
              <a:spcBef>
                <a:spcPts val="2100"/>
              </a:spcBef>
              <a:spcAft>
                <a:spcPts val="2100"/>
              </a:spcAft>
              <a:buNone/>
              <a:defRPr b="0" i="1" sz="2700">
                <a:solidFill>
                  <a:srgbClr val="FFFFFF"/>
                </a:solidFill>
                <a:latin typeface="Lora"/>
                <a:ea typeface="Lora"/>
                <a:cs typeface="Lora"/>
                <a:sym typeface="Lora"/>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1">
    <p:spTree>
      <p:nvGrpSpPr>
        <p:cNvPr id="45" name="Shape 45"/>
        <p:cNvGrpSpPr/>
        <p:nvPr/>
      </p:nvGrpSpPr>
      <p:grpSpPr>
        <a:xfrm>
          <a:off x="0" y="0"/>
          <a:ext cx="0" cy="0"/>
          <a:chOff x="0" y="0"/>
          <a:chExt cx="0" cy="0"/>
        </a:xfrm>
      </p:grpSpPr>
      <p:pic>
        <p:nvPicPr>
          <p:cNvPr id="46" name="Google Shape;46;p5"/>
          <p:cNvPicPr preferRelativeResize="0"/>
          <p:nvPr/>
        </p:nvPicPr>
        <p:blipFill>
          <a:blip r:embed="rId2">
            <a:alphaModFix/>
          </a:blip>
          <a:stretch>
            <a:fillRect/>
          </a:stretch>
        </p:blipFill>
        <p:spPr>
          <a:xfrm>
            <a:off x="0" y="-3"/>
            <a:ext cx="12192029" cy="6858000"/>
          </a:xfrm>
          <a:prstGeom prst="rect">
            <a:avLst/>
          </a:prstGeom>
          <a:noFill/>
          <a:ln>
            <a:noFill/>
          </a:ln>
        </p:spPr>
      </p:pic>
      <p:sp>
        <p:nvSpPr>
          <p:cNvPr id="47" name="Google Shape;47;p5"/>
          <p:cNvSpPr/>
          <p:nvPr/>
        </p:nvSpPr>
        <p:spPr>
          <a:xfrm>
            <a:off x="0" y="2491175"/>
            <a:ext cx="12189000" cy="1870500"/>
          </a:xfrm>
          <a:prstGeom prst="rect">
            <a:avLst/>
          </a:prstGeom>
          <a:solidFill>
            <a:srgbClr val="091F2F">
              <a:alpha val="5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 name="Google Shape;48;p5"/>
          <p:cNvGrpSpPr/>
          <p:nvPr/>
        </p:nvGrpSpPr>
        <p:grpSpPr>
          <a:xfrm>
            <a:off x="11328778" y="5862485"/>
            <a:ext cx="860162" cy="995784"/>
            <a:chOff x="6568475" y="1210300"/>
            <a:chExt cx="481425" cy="557300"/>
          </a:xfrm>
        </p:grpSpPr>
        <p:sp>
          <p:nvSpPr>
            <p:cNvPr id="49" name="Google Shape;49;p5"/>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5"/>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5"/>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5"/>
          <p:cNvSpPr txBox="1"/>
          <p:nvPr>
            <p:ph type="ctrTitle"/>
          </p:nvPr>
        </p:nvSpPr>
        <p:spPr>
          <a:xfrm>
            <a:off x="339300" y="343650"/>
            <a:ext cx="9491700" cy="3360600"/>
          </a:xfrm>
          <a:prstGeom prst="rect">
            <a:avLst/>
          </a:prstGeom>
        </p:spPr>
        <p:txBody>
          <a:bodyPr anchorCtr="0" anchor="b" bIns="121875" lIns="121875" spcFirstLastPara="1" rIns="121875" wrap="square" tIns="121875">
            <a:noAutofit/>
          </a:bodyPr>
          <a:lstStyle>
            <a:lvl1pPr lvl="0" rtl="0" algn="l">
              <a:spcBef>
                <a:spcPts val="0"/>
              </a:spcBef>
              <a:spcAft>
                <a:spcPts val="0"/>
              </a:spcAft>
              <a:buNone/>
              <a:defRPr b="1" sz="5600">
                <a:solidFill>
                  <a:srgbClr val="FFFFFF"/>
                </a:solidFill>
                <a:latin typeface="Montserrat"/>
                <a:ea typeface="Montserrat"/>
                <a:cs typeface="Montserrat"/>
                <a:sym typeface="Montserrat"/>
              </a:defRPr>
            </a:lvl1pPr>
            <a:lvl2pPr lvl="1" rtl="0" algn="l">
              <a:spcBef>
                <a:spcPts val="0"/>
              </a:spcBef>
              <a:spcAft>
                <a:spcPts val="0"/>
              </a:spcAft>
              <a:buNone/>
              <a:defRPr b="1" sz="5600">
                <a:solidFill>
                  <a:srgbClr val="FFFFFF"/>
                </a:solidFill>
                <a:latin typeface="Montserrat"/>
                <a:ea typeface="Montserrat"/>
                <a:cs typeface="Montserrat"/>
                <a:sym typeface="Montserrat"/>
              </a:defRPr>
            </a:lvl2pPr>
            <a:lvl3pPr lvl="2" rtl="0" algn="l">
              <a:spcBef>
                <a:spcPts val="0"/>
              </a:spcBef>
              <a:spcAft>
                <a:spcPts val="0"/>
              </a:spcAft>
              <a:buNone/>
              <a:defRPr b="1" sz="5600">
                <a:solidFill>
                  <a:srgbClr val="FFFFFF"/>
                </a:solidFill>
                <a:latin typeface="Montserrat"/>
                <a:ea typeface="Montserrat"/>
                <a:cs typeface="Montserrat"/>
                <a:sym typeface="Montserrat"/>
              </a:defRPr>
            </a:lvl3pPr>
            <a:lvl4pPr lvl="3" rtl="0" algn="l">
              <a:spcBef>
                <a:spcPts val="0"/>
              </a:spcBef>
              <a:spcAft>
                <a:spcPts val="0"/>
              </a:spcAft>
              <a:buNone/>
              <a:defRPr b="1" sz="5600">
                <a:solidFill>
                  <a:srgbClr val="FFFFFF"/>
                </a:solidFill>
                <a:latin typeface="Montserrat"/>
                <a:ea typeface="Montserrat"/>
                <a:cs typeface="Montserrat"/>
                <a:sym typeface="Montserrat"/>
              </a:defRPr>
            </a:lvl4pPr>
            <a:lvl5pPr lvl="4" rtl="0" algn="l">
              <a:spcBef>
                <a:spcPts val="0"/>
              </a:spcBef>
              <a:spcAft>
                <a:spcPts val="0"/>
              </a:spcAft>
              <a:buNone/>
              <a:defRPr b="1" sz="5600">
                <a:solidFill>
                  <a:srgbClr val="FFFFFF"/>
                </a:solidFill>
                <a:latin typeface="Montserrat"/>
                <a:ea typeface="Montserrat"/>
                <a:cs typeface="Montserrat"/>
                <a:sym typeface="Montserrat"/>
              </a:defRPr>
            </a:lvl5pPr>
            <a:lvl6pPr lvl="5" rtl="0" algn="l">
              <a:spcBef>
                <a:spcPts val="0"/>
              </a:spcBef>
              <a:spcAft>
                <a:spcPts val="0"/>
              </a:spcAft>
              <a:buNone/>
              <a:defRPr b="1" sz="5600">
                <a:solidFill>
                  <a:srgbClr val="FFFFFF"/>
                </a:solidFill>
                <a:latin typeface="Montserrat"/>
                <a:ea typeface="Montserrat"/>
                <a:cs typeface="Montserrat"/>
                <a:sym typeface="Montserrat"/>
              </a:defRPr>
            </a:lvl6pPr>
            <a:lvl7pPr lvl="6" rtl="0" algn="l">
              <a:spcBef>
                <a:spcPts val="0"/>
              </a:spcBef>
              <a:spcAft>
                <a:spcPts val="0"/>
              </a:spcAft>
              <a:buNone/>
              <a:defRPr b="1" sz="5600">
                <a:solidFill>
                  <a:srgbClr val="FFFFFF"/>
                </a:solidFill>
                <a:latin typeface="Montserrat"/>
                <a:ea typeface="Montserrat"/>
                <a:cs typeface="Montserrat"/>
                <a:sym typeface="Montserrat"/>
              </a:defRPr>
            </a:lvl7pPr>
            <a:lvl8pPr lvl="7" rtl="0" algn="l">
              <a:spcBef>
                <a:spcPts val="0"/>
              </a:spcBef>
              <a:spcAft>
                <a:spcPts val="0"/>
              </a:spcAft>
              <a:buNone/>
              <a:defRPr b="1" sz="5600">
                <a:solidFill>
                  <a:srgbClr val="FFFFFF"/>
                </a:solidFill>
                <a:latin typeface="Montserrat"/>
                <a:ea typeface="Montserrat"/>
                <a:cs typeface="Montserrat"/>
                <a:sym typeface="Montserrat"/>
              </a:defRPr>
            </a:lvl8pPr>
            <a:lvl9pPr lvl="8" rtl="0" algn="l">
              <a:spcBef>
                <a:spcPts val="0"/>
              </a:spcBef>
              <a:spcAft>
                <a:spcPts val="0"/>
              </a:spcAft>
              <a:buNone/>
              <a:defRPr b="1" sz="5600">
                <a:solidFill>
                  <a:srgbClr val="FFFFFF"/>
                </a:solidFill>
                <a:latin typeface="Montserrat"/>
                <a:ea typeface="Montserrat"/>
                <a:cs typeface="Montserrat"/>
                <a:sym typeface="Montserrat"/>
              </a:defRPr>
            </a:lvl9pPr>
          </a:lstStyle>
          <a:p/>
        </p:txBody>
      </p:sp>
      <p:sp>
        <p:nvSpPr>
          <p:cNvPr id="53" name="Google Shape;53;p5"/>
          <p:cNvSpPr txBox="1"/>
          <p:nvPr>
            <p:ph idx="1" type="subTitle"/>
          </p:nvPr>
        </p:nvSpPr>
        <p:spPr>
          <a:xfrm>
            <a:off x="339300" y="3457201"/>
            <a:ext cx="9491700" cy="1056900"/>
          </a:xfrm>
          <a:prstGeom prst="rect">
            <a:avLst/>
          </a:prstGeom>
        </p:spPr>
        <p:txBody>
          <a:bodyPr anchorCtr="0" anchor="t" bIns="121875" lIns="121875" spcFirstLastPara="1" rIns="121875" wrap="square" tIns="121875">
            <a:noAutofit/>
          </a:bodyPr>
          <a:lstStyle>
            <a:lvl1pPr lvl="0" rtl="0" algn="l">
              <a:spcBef>
                <a:spcPts val="0"/>
              </a:spcBef>
              <a:spcAft>
                <a:spcPts val="0"/>
              </a:spcAft>
              <a:buNone/>
              <a:defRPr b="0" i="1" sz="2700">
                <a:solidFill>
                  <a:srgbClr val="FFFFFF"/>
                </a:solidFill>
                <a:latin typeface="Lora"/>
                <a:ea typeface="Lora"/>
                <a:cs typeface="Lora"/>
                <a:sym typeface="Lora"/>
              </a:defRPr>
            </a:lvl1pPr>
            <a:lvl2pPr lvl="1" rtl="0" algn="l">
              <a:spcBef>
                <a:spcPts val="2100"/>
              </a:spcBef>
              <a:spcAft>
                <a:spcPts val="0"/>
              </a:spcAft>
              <a:buNone/>
              <a:defRPr b="0" i="1" sz="2700">
                <a:solidFill>
                  <a:srgbClr val="FFFFFF"/>
                </a:solidFill>
                <a:latin typeface="Lora"/>
                <a:ea typeface="Lora"/>
                <a:cs typeface="Lora"/>
                <a:sym typeface="Lora"/>
              </a:defRPr>
            </a:lvl2pPr>
            <a:lvl3pPr lvl="2" rtl="0" algn="l">
              <a:spcBef>
                <a:spcPts val="2100"/>
              </a:spcBef>
              <a:spcAft>
                <a:spcPts val="0"/>
              </a:spcAft>
              <a:buNone/>
              <a:defRPr b="0" i="1" sz="2700">
                <a:solidFill>
                  <a:srgbClr val="FFFFFF"/>
                </a:solidFill>
                <a:latin typeface="Lora"/>
                <a:ea typeface="Lora"/>
                <a:cs typeface="Lora"/>
                <a:sym typeface="Lora"/>
              </a:defRPr>
            </a:lvl3pPr>
            <a:lvl4pPr lvl="3" rtl="0" algn="l">
              <a:spcBef>
                <a:spcPts val="2100"/>
              </a:spcBef>
              <a:spcAft>
                <a:spcPts val="0"/>
              </a:spcAft>
              <a:buNone/>
              <a:defRPr b="0" i="1" sz="2700">
                <a:solidFill>
                  <a:srgbClr val="FFFFFF"/>
                </a:solidFill>
                <a:latin typeface="Lora"/>
                <a:ea typeface="Lora"/>
                <a:cs typeface="Lora"/>
                <a:sym typeface="Lora"/>
              </a:defRPr>
            </a:lvl4pPr>
            <a:lvl5pPr lvl="4" rtl="0" algn="l">
              <a:spcBef>
                <a:spcPts val="2100"/>
              </a:spcBef>
              <a:spcAft>
                <a:spcPts val="0"/>
              </a:spcAft>
              <a:buNone/>
              <a:defRPr b="0" i="1" sz="2700">
                <a:solidFill>
                  <a:srgbClr val="FFFFFF"/>
                </a:solidFill>
                <a:latin typeface="Lora"/>
                <a:ea typeface="Lora"/>
                <a:cs typeface="Lora"/>
                <a:sym typeface="Lora"/>
              </a:defRPr>
            </a:lvl5pPr>
            <a:lvl6pPr lvl="5" rtl="0" algn="l">
              <a:spcBef>
                <a:spcPts val="2100"/>
              </a:spcBef>
              <a:spcAft>
                <a:spcPts val="0"/>
              </a:spcAft>
              <a:buNone/>
              <a:defRPr b="0" i="1" sz="2700">
                <a:solidFill>
                  <a:srgbClr val="FFFFFF"/>
                </a:solidFill>
                <a:latin typeface="Lora"/>
                <a:ea typeface="Lora"/>
                <a:cs typeface="Lora"/>
                <a:sym typeface="Lora"/>
              </a:defRPr>
            </a:lvl6pPr>
            <a:lvl7pPr lvl="6" rtl="0" algn="l">
              <a:spcBef>
                <a:spcPts val="2100"/>
              </a:spcBef>
              <a:spcAft>
                <a:spcPts val="0"/>
              </a:spcAft>
              <a:buNone/>
              <a:defRPr b="0" i="1" sz="2700">
                <a:solidFill>
                  <a:srgbClr val="FFFFFF"/>
                </a:solidFill>
                <a:latin typeface="Lora"/>
                <a:ea typeface="Lora"/>
                <a:cs typeface="Lora"/>
                <a:sym typeface="Lora"/>
              </a:defRPr>
            </a:lvl7pPr>
            <a:lvl8pPr lvl="7" rtl="0" algn="l">
              <a:spcBef>
                <a:spcPts val="2100"/>
              </a:spcBef>
              <a:spcAft>
                <a:spcPts val="0"/>
              </a:spcAft>
              <a:buNone/>
              <a:defRPr b="0" i="1" sz="2700">
                <a:solidFill>
                  <a:srgbClr val="FFFFFF"/>
                </a:solidFill>
                <a:latin typeface="Lora"/>
                <a:ea typeface="Lora"/>
                <a:cs typeface="Lora"/>
                <a:sym typeface="Lora"/>
              </a:defRPr>
            </a:lvl8pPr>
            <a:lvl9pPr lvl="8" rtl="0" algn="l">
              <a:spcBef>
                <a:spcPts val="2100"/>
              </a:spcBef>
              <a:spcAft>
                <a:spcPts val="2100"/>
              </a:spcAft>
              <a:buNone/>
              <a:defRPr b="0" i="1" sz="2700">
                <a:solidFill>
                  <a:srgbClr val="FFFFFF"/>
                </a:solidFill>
                <a:latin typeface="Lora"/>
                <a:ea typeface="Lora"/>
                <a:cs typeface="Lora"/>
                <a:sym typeface="Lora"/>
              </a:defRPr>
            </a:lvl9pPr>
          </a:lstStyle>
          <a:p/>
        </p:txBody>
      </p:sp>
      <p:sp>
        <p:nvSpPr>
          <p:cNvPr id="54" name="Google Shape;54;p5"/>
          <p:cNvSpPr txBox="1"/>
          <p:nvPr/>
        </p:nvSpPr>
        <p:spPr>
          <a:xfrm>
            <a:off x="385725" y="6264675"/>
            <a:ext cx="3352200" cy="44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solidFill>
                  <a:srgbClr val="FFFFFF"/>
                </a:solidFill>
                <a:latin typeface="Montserrat"/>
                <a:ea typeface="Montserrat"/>
                <a:cs typeface="Montserrat"/>
                <a:sym typeface="Montserrat"/>
              </a:rPr>
              <a:t>DEPARTMENT HEAD</a:t>
            </a:r>
            <a:endParaRPr b="1" sz="1600">
              <a:solidFill>
                <a:srgbClr val="FFFFFF"/>
              </a:solidFill>
              <a:latin typeface="Montserrat"/>
              <a:ea typeface="Montserrat"/>
              <a:cs typeface="Montserrat"/>
              <a:sym typeface="Montserra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Column Text" type="tx">
  <p:cSld name="TITLE_AND_BODY">
    <p:spTree>
      <p:nvGrpSpPr>
        <p:cNvPr id="55" name="Shape 55"/>
        <p:cNvGrpSpPr/>
        <p:nvPr/>
      </p:nvGrpSpPr>
      <p:grpSpPr>
        <a:xfrm>
          <a:off x="0" y="0"/>
          <a:ext cx="0" cy="0"/>
          <a:chOff x="0" y="0"/>
          <a:chExt cx="0" cy="0"/>
        </a:xfrm>
      </p:grpSpPr>
      <p:sp>
        <p:nvSpPr>
          <p:cNvPr id="56" name="Google Shape;56;p6"/>
          <p:cNvSpPr txBox="1"/>
          <p:nvPr>
            <p:ph type="title"/>
          </p:nvPr>
        </p:nvSpPr>
        <p:spPr>
          <a:xfrm>
            <a:off x="296875" y="245975"/>
            <a:ext cx="10364400" cy="524700"/>
          </a:xfrm>
          <a:prstGeom prst="rect">
            <a:avLst/>
          </a:prstGeom>
        </p:spPr>
        <p:txBody>
          <a:bodyPr anchorCtr="0" anchor="t" bIns="121875" lIns="121875" spcFirstLastPara="1" rIns="121875" wrap="square" tIns="121875">
            <a:noAutofit/>
          </a:bodyPr>
          <a:lstStyle>
            <a:lvl1pPr lv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1pPr>
            <a:lvl2pPr lvl="1">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2pPr>
            <a:lvl3pPr lvl="2">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3pPr>
            <a:lvl4pPr lvl="3">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4pPr>
            <a:lvl5pPr lvl="4">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5pPr>
            <a:lvl6pPr lvl="5">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6pPr>
            <a:lvl7pPr lvl="6">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7pPr>
            <a:lvl8pPr lvl="7">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8pPr>
            <a:lvl9pPr lvl="8">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9pPr>
          </a:lstStyle>
          <a:p/>
        </p:txBody>
      </p:sp>
      <p:sp>
        <p:nvSpPr>
          <p:cNvPr id="57" name="Google Shape;57;p6"/>
          <p:cNvSpPr txBox="1"/>
          <p:nvPr>
            <p:ph idx="1" type="body"/>
          </p:nvPr>
        </p:nvSpPr>
        <p:spPr>
          <a:xfrm>
            <a:off x="432425" y="537369"/>
            <a:ext cx="11324100" cy="4555200"/>
          </a:xfrm>
          <a:prstGeom prst="rect">
            <a:avLst/>
          </a:prstGeom>
        </p:spPr>
        <p:txBody>
          <a:bodyPr anchorCtr="0" anchor="t" bIns="121875" lIns="121875" spcFirstLastPara="1" rIns="121875" wrap="square" tIns="121875">
            <a:noAutofit/>
          </a:bodyPr>
          <a:lstStyle>
            <a:lvl1pPr indent="-330200" lvl="0" marL="457200">
              <a:lnSpc>
                <a:spcPct val="115000"/>
              </a:lnSpc>
              <a:spcBef>
                <a:spcPts val="0"/>
              </a:spcBef>
              <a:spcAft>
                <a:spcPts val="0"/>
              </a:spcAft>
              <a:buClr>
                <a:srgbClr val="FB4D42"/>
              </a:buClr>
              <a:buSzPts val="1600"/>
              <a:buFont typeface="Montserrat"/>
              <a:buChar char="●"/>
              <a:defRPr b="1" sz="2600">
                <a:solidFill>
                  <a:srgbClr val="091F2F"/>
                </a:solidFill>
                <a:latin typeface="Montserrat"/>
                <a:ea typeface="Montserrat"/>
                <a:cs typeface="Montserrat"/>
                <a:sym typeface="Montserrat"/>
              </a:defRPr>
            </a:lvl1pPr>
            <a:lvl2pPr indent="-298450" lvl="1" marL="91440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2pPr>
            <a:lvl3pPr indent="-298450" lvl="2" marL="137160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3pPr>
            <a:lvl4pPr indent="-298450" lvl="3" marL="182880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4pPr>
            <a:lvl5pPr indent="-298450" lvl="4" marL="228600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5pPr>
            <a:lvl6pPr indent="-298450" lvl="5" marL="274320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6pPr>
            <a:lvl7pPr indent="-298450" lvl="6" marL="320040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7pPr>
            <a:lvl8pPr indent="-298450" lvl="7" marL="365760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8pPr>
            <a:lvl9pPr indent="-298450" lvl="8" marL="4114800">
              <a:lnSpc>
                <a:spcPct val="115000"/>
              </a:lnSpc>
              <a:spcBef>
                <a:spcPts val="2100"/>
              </a:spcBef>
              <a:spcAft>
                <a:spcPts val="2100"/>
              </a:spcAft>
              <a:buClr>
                <a:srgbClr val="FB4D42"/>
              </a:buClr>
              <a:buSzPts val="1100"/>
              <a:buFont typeface="Lora"/>
              <a:buChar char="●"/>
              <a:defRPr i="1">
                <a:solidFill>
                  <a:srgbClr val="091F2F"/>
                </a:solidFill>
                <a:latin typeface="Lora"/>
                <a:ea typeface="Lora"/>
                <a:cs typeface="Lora"/>
                <a:sym typeface="Lora"/>
              </a:defRPr>
            </a:lvl9pPr>
          </a:lstStyle>
          <a:p/>
        </p:txBody>
      </p:sp>
      <p:sp>
        <p:nvSpPr>
          <p:cNvPr id="58" name="Google Shape;58;p6"/>
          <p:cNvSpPr txBox="1"/>
          <p:nvPr>
            <p:ph idx="2" type="subTitle"/>
          </p:nvPr>
        </p:nvSpPr>
        <p:spPr>
          <a:xfrm>
            <a:off x="296875" y="768500"/>
            <a:ext cx="10364400" cy="447600"/>
          </a:xfrm>
          <a:prstGeom prst="rect">
            <a:avLst/>
          </a:prstGeom>
        </p:spPr>
        <p:txBody>
          <a:bodyPr anchorCtr="0" anchor="t" bIns="121875" lIns="121875" spcFirstLastPara="1" rIns="121875" wrap="square" tIns="121875">
            <a:noAutofit/>
          </a:bodyPr>
          <a:lstStyle>
            <a:lvl1pPr lvl="0">
              <a:lnSpc>
                <a:spcPct val="100000"/>
              </a:lnSpc>
              <a:spcBef>
                <a:spcPts val="0"/>
              </a:spcBef>
              <a:spcAft>
                <a:spcPts val="0"/>
              </a:spcAft>
              <a:buNone/>
              <a:defRPr b="0" i="1" sz="1500">
                <a:solidFill>
                  <a:srgbClr val="091F2F"/>
                </a:solidFill>
                <a:latin typeface="Lora"/>
                <a:ea typeface="Lora"/>
                <a:cs typeface="Lora"/>
                <a:sym typeface="Lora"/>
              </a:defRPr>
            </a:lvl1pPr>
            <a:lvl2pPr lvl="1">
              <a:lnSpc>
                <a:spcPct val="100000"/>
              </a:lnSpc>
              <a:spcBef>
                <a:spcPts val="2100"/>
              </a:spcBef>
              <a:spcAft>
                <a:spcPts val="0"/>
              </a:spcAft>
              <a:buNone/>
              <a:defRPr b="0" i="1" sz="1500">
                <a:solidFill>
                  <a:srgbClr val="091F2F"/>
                </a:solidFill>
                <a:latin typeface="Lora"/>
                <a:ea typeface="Lora"/>
                <a:cs typeface="Lora"/>
                <a:sym typeface="Lora"/>
              </a:defRPr>
            </a:lvl2pPr>
            <a:lvl3pPr lvl="2">
              <a:lnSpc>
                <a:spcPct val="100000"/>
              </a:lnSpc>
              <a:spcBef>
                <a:spcPts val="2100"/>
              </a:spcBef>
              <a:spcAft>
                <a:spcPts val="0"/>
              </a:spcAft>
              <a:buNone/>
              <a:defRPr b="0" i="1" sz="1500">
                <a:solidFill>
                  <a:srgbClr val="091F2F"/>
                </a:solidFill>
                <a:latin typeface="Lora"/>
                <a:ea typeface="Lora"/>
                <a:cs typeface="Lora"/>
                <a:sym typeface="Lora"/>
              </a:defRPr>
            </a:lvl3pPr>
            <a:lvl4pPr lvl="3">
              <a:lnSpc>
                <a:spcPct val="100000"/>
              </a:lnSpc>
              <a:spcBef>
                <a:spcPts val="2100"/>
              </a:spcBef>
              <a:spcAft>
                <a:spcPts val="0"/>
              </a:spcAft>
              <a:buNone/>
              <a:defRPr b="0" i="1" sz="1500">
                <a:solidFill>
                  <a:srgbClr val="091F2F"/>
                </a:solidFill>
                <a:latin typeface="Lora"/>
                <a:ea typeface="Lora"/>
                <a:cs typeface="Lora"/>
                <a:sym typeface="Lora"/>
              </a:defRPr>
            </a:lvl4pPr>
            <a:lvl5pPr lvl="4">
              <a:lnSpc>
                <a:spcPct val="100000"/>
              </a:lnSpc>
              <a:spcBef>
                <a:spcPts val="2100"/>
              </a:spcBef>
              <a:spcAft>
                <a:spcPts val="0"/>
              </a:spcAft>
              <a:buNone/>
              <a:defRPr b="0" i="1" sz="1500">
                <a:solidFill>
                  <a:srgbClr val="091F2F"/>
                </a:solidFill>
                <a:latin typeface="Lora"/>
                <a:ea typeface="Lora"/>
                <a:cs typeface="Lora"/>
                <a:sym typeface="Lora"/>
              </a:defRPr>
            </a:lvl5pPr>
            <a:lvl6pPr lvl="5">
              <a:lnSpc>
                <a:spcPct val="100000"/>
              </a:lnSpc>
              <a:spcBef>
                <a:spcPts val="2100"/>
              </a:spcBef>
              <a:spcAft>
                <a:spcPts val="0"/>
              </a:spcAft>
              <a:buNone/>
              <a:defRPr b="0" i="1" sz="1500">
                <a:solidFill>
                  <a:srgbClr val="091F2F"/>
                </a:solidFill>
                <a:latin typeface="Lora"/>
                <a:ea typeface="Lora"/>
                <a:cs typeface="Lora"/>
                <a:sym typeface="Lora"/>
              </a:defRPr>
            </a:lvl6pPr>
            <a:lvl7pPr lvl="6">
              <a:lnSpc>
                <a:spcPct val="100000"/>
              </a:lnSpc>
              <a:spcBef>
                <a:spcPts val="2100"/>
              </a:spcBef>
              <a:spcAft>
                <a:spcPts val="0"/>
              </a:spcAft>
              <a:buNone/>
              <a:defRPr b="0" i="1" sz="1500">
                <a:solidFill>
                  <a:srgbClr val="091F2F"/>
                </a:solidFill>
                <a:latin typeface="Lora"/>
                <a:ea typeface="Lora"/>
                <a:cs typeface="Lora"/>
                <a:sym typeface="Lora"/>
              </a:defRPr>
            </a:lvl7pPr>
            <a:lvl8pPr lvl="7">
              <a:lnSpc>
                <a:spcPct val="100000"/>
              </a:lnSpc>
              <a:spcBef>
                <a:spcPts val="2100"/>
              </a:spcBef>
              <a:spcAft>
                <a:spcPts val="0"/>
              </a:spcAft>
              <a:buNone/>
              <a:defRPr b="0" i="1" sz="1500">
                <a:solidFill>
                  <a:srgbClr val="091F2F"/>
                </a:solidFill>
                <a:latin typeface="Lora"/>
                <a:ea typeface="Lora"/>
                <a:cs typeface="Lora"/>
                <a:sym typeface="Lora"/>
              </a:defRPr>
            </a:lvl8pPr>
            <a:lvl9pPr lvl="8">
              <a:lnSpc>
                <a:spcPct val="100000"/>
              </a:lnSpc>
              <a:spcBef>
                <a:spcPts val="2100"/>
              </a:spcBef>
              <a:spcAft>
                <a:spcPts val="2100"/>
              </a:spcAft>
              <a:buNone/>
              <a:defRPr b="0" i="1" sz="1500">
                <a:solidFill>
                  <a:srgbClr val="091F2F"/>
                </a:solidFill>
                <a:latin typeface="Lora"/>
                <a:ea typeface="Lora"/>
                <a:cs typeface="Lora"/>
                <a:sym typeface="Lora"/>
              </a:defRPr>
            </a:lvl9pPr>
          </a:lstStyle>
          <a:p/>
        </p:txBody>
      </p:sp>
      <p:grpSp>
        <p:nvGrpSpPr>
          <p:cNvPr id="59" name="Google Shape;59;p6"/>
          <p:cNvGrpSpPr/>
          <p:nvPr/>
        </p:nvGrpSpPr>
        <p:grpSpPr>
          <a:xfrm>
            <a:off x="11328778" y="10"/>
            <a:ext cx="860162" cy="995784"/>
            <a:chOff x="6568475" y="1210300"/>
            <a:chExt cx="481425" cy="557300"/>
          </a:xfrm>
        </p:grpSpPr>
        <p:sp>
          <p:nvSpPr>
            <p:cNvPr id="60" name="Google Shape;60;p6"/>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6"/>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6"/>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scriptive Copy">
  <p:cSld name="TITLE_AND_BODY_3">
    <p:spTree>
      <p:nvGrpSpPr>
        <p:cNvPr id="63" name="Shape 63"/>
        <p:cNvGrpSpPr/>
        <p:nvPr/>
      </p:nvGrpSpPr>
      <p:grpSpPr>
        <a:xfrm>
          <a:off x="0" y="0"/>
          <a:ext cx="0" cy="0"/>
          <a:chOff x="0" y="0"/>
          <a:chExt cx="0" cy="0"/>
        </a:xfrm>
      </p:grpSpPr>
      <p:sp>
        <p:nvSpPr>
          <p:cNvPr id="64" name="Google Shape;64;p7"/>
          <p:cNvSpPr txBox="1"/>
          <p:nvPr>
            <p:ph type="title"/>
          </p:nvPr>
        </p:nvSpPr>
        <p:spPr>
          <a:xfrm>
            <a:off x="296875" y="245975"/>
            <a:ext cx="10364400" cy="524700"/>
          </a:xfrm>
          <a:prstGeom prst="rect">
            <a:avLst/>
          </a:prstGeom>
        </p:spPr>
        <p:txBody>
          <a:bodyPr anchorCtr="0" anchor="t" bIns="121875" lIns="121875" spcFirstLastPara="1" rIns="121875" wrap="square" tIns="121875">
            <a:noAutofit/>
          </a:bodyPr>
          <a:lstStyle>
            <a:lvl1pPr lvl="0"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1pPr>
            <a:lvl2pPr lvl="1"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2pPr>
            <a:lvl3pPr lvl="2"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3pPr>
            <a:lvl4pPr lvl="3"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4pPr>
            <a:lvl5pPr lvl="4"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5pPr>
            <a:lvl6pPr lvl="5"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6pPr>
            <a:lvl7pPr lvl="6"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7pPr>
            <a:lvl8pPr lvl="7"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8pPr>
            <a:lvl9pPr lvl="8"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9pPr>
          </a:lstStyle>
          <a:p/>
        </p:txBody>
      </p:sp>
      <p:sp>
        <p:nvSpPr>
          <p:cNvPr id="65" name="Google Shape;65;p7"/>
          <p:cNvSpPr txBox="1"/>
          <p:nvPr>
            <p:ph idx="1" type="body"/>
          </p:nvPr>
        </p:nvSpPr>
        <p:spPr>
          <a:xfrm>
            <a:off x="296875" y="1765225"/>
            <a:ext cx="11324100" cy="4555200"/>
          </a:xfrm>
          <a:prstGeom prst="rect">
            <a:avLst/>
          </a:prstGeom>
        </p:spPr>
        <p:txBody>
          <a:bodyPr anchorCtr="0" anchor="t" bIns="121875" lIns="121875" spcFirstLastPara="1" rIns="121875" wrap="square" tIns="121875">
            <a:noAutofit/>
          </a:bodyPr>
          <a:lstStyle>
            <a:lvl1pPr indent="-330200" lvl="0" marL="457200" rtl="0">
              <a:lnSpc>
                <a:spcPct val="115000"/>
              </a:lnSpc>
              <a:spcBef>
                <a:spcPts val="0"/>
              </a:spcBef>
              <a:spcAft>
                <a:spcPts val="0"/>
              </a:spcAft>
              <a:buClr>
                <a:srgbClr val="FB4D42"/>
              </a:buClr>
              <a:buSzPts val="1600"/>
              <a:buFont typeface="Montserrat"/>
              <a:buChar char="●"/>
              <a:defRPr b="1" sz="2600">
                <a:solidFill>
                  <a:srgbClr val="091F2F"/>
                </a:solidFill>
                <a:latin typeface="Montserrat"/>
                <a:ea typeface="Montserrat"/>
                <a:cs typeface="Montserrat"/>
                <a:sym typeface="Montserrat"/>
              </a:defRPr>
            </a:lvl1pPr>
            <a:lvl2pPr indent="-298450" lvl="1" marL="914400" rtl="0">
              <a:lnSpc>
                <a:spcPct val="115000"/>
              </a:lnSpc>
              <a:spcBef>
                <a:spcPts val="2100"/>
              </a:spcBef>
              <a:spcAft>
                <a:spcPts val="0"/>
              </a:spcAft>
              <a:buClr>
                <a:srgbClr val="FB4D42"/>
              </a:buClr>
              <a:buSzPts val="1100"/>
              <a:buFont typeface="Montserrat Light"/>
              <a:buChar char="●"/>
              <a:defRPr i="0" sz="1800">
                <a:solidFill>
                  <a:srgbClr val="091F2F"/>
                </a:solidFill>
                <a:latin typeface="Montserrat Light"/>
                <a:ea typeface="Montserrat Light"/>
                <a:cs typeface="Montserrat Light"/>
                <a:sym typeface="Montserrat Light"/>
              </a:defRPr>
            </a:lvl2pPr>
            <a:lvl3pPr indent="-298450" lvl="2" marL="1371600" rtl="0">
              <a:lnSpc>
                <a:spcPct val="115000"/>
              </a:lnSpc>
              <a:spcBef>
                <a:spcPts val="2100"/>
              </a:spcBef>
              <a:spcAft>
                <a:spcPts val="0"/>
              </a:spcAft>
              <a:buClr>
                <a:srgbClr val="FB4D42"/>
              </a:buClr>
              <a:buSzPts val="1100"/>
              <a:buFont typeface="Montserrat Light"/>
              <a:buChar char="●"/>
              <a:defRPr i="0" sz="1800">
                <a:solidFill>
                  <a:srgbClr val="091F2F"/>
                </a:solidFill>
                <a:latin typeface="Montserrat Light"/>
                <a:ea typeface="Montserrat Light"/>
                <a:cs typeface="Montserrat Light"/>
                <a:sym typeface="Montserrat Light"/>
              </a:defRPr>
            </a:lvl3pPr>
            <a:lvl4pPr indent="-298450" lvl="3" marL="1828800" rtl="0">
              <a:lnSpc>
                <a:spcPct val="115000"/>
              </a:lnSpc>
              <a:spcBef>
                <a:spcPts val="2100"/>
              </a:spcBef>
              <a:spcAft>
                <a:spcPts val="0"/>
              </a:spcAft>
              <a:buClr>
                <a:srgbClr val="FB4D42"/>
              </a:buClr>
              <a:buSzPts val="1100"/>
              <a:buFont typeface="Montserrat Light"/>
              <a:buChar char="●"/>
              <a:defRPr i="0" sz="1800">
                <a:solidFill>
                  <a:srgbClr val="091F2F"/>
                </a:solidFill>
                <a:latin typeface="Montserrat Light"/>
                <a:ea typeface="Montserrat Light"/>
                <a:cs typeface="Montserrat Light"/>
                <a:sym typeface="Montserrat Light"/>
              </a:defRPr>
            </a:lvl4pPr>
            <a:lvl5pPr indent="-298450" lvl="4" marL="2286000" rtl="0">
              <a:lnSpc>
                <a:spcPct val="115000"/>
              </a:lnSpc>
              <a:spcBef>
                <a:spcPts val="2100"/>
              </a:spcBef>
              <a:spcAft>
                <a:spcPts val="0"/>
              </a:spcAft>
              <a:buClr>
                <a:srgbClr val="FB4D42"/>
              </a:buClr>
              <a:buSzPts val="1100"/>
              <a:buFont typeface="Montserrat Light"/>
              <a:buChar char="●"/>
              <a:defRPr i="0" sz="1800">
                <a:solidFill>
                  <a:srgbClr val="091F2F"/>
                </a:solidFill>
                <a:latin typeface="Montserrat Light"/>
                <a:ea typeface="Montserrat Light"/>
                <a:cs typeface="Montserrat Light"/>
                <a:sym typeface="Montserrat Light"/>
              </a:defRPr>
            </a:lvl5pPr>
            <a:lvl6pPr indent="-298450" lvl="5" marL="2743200" rtl="0">
              <a:lnSpc>
                <a:spcPct val="115000"/>
              </a:lnSpc>
              <a:spcBef>
                <a:spcPts val="2100"/>
              </a:spcBef>
              <a:spcAft>
                <a:spcPts val="0"/>
              </a:spcAft>
              <a:buClr>
                <a:srgbClr val="FB4D42"/>
              </a:buClr>
              <a:buSzPts val="1100"/>
              <a:buFont typeface="Montserrat Light"/>
              <a:buChar char="●"/>
              <a:defRPr i="0" sz="1800">
                <a:solidFill>
                  <a:srgbClr val="091F2F"/>
                </a:solidFill>
                <a:latin typeface="Montserrat Light"/>
                <a:ea typeface="Montserrat Light"/>
                <a:cs typeface="Montserrat Light"/>
                <a:sym typeface="Montserrat Light"/>
              </a:defRPr>
            </a:lvl6pPr>
            <a:lvl7pPr indent="-298450" lvl="6" marL="3200400" rtl="0">
              <a:lnSpc>
                <a:spcPct val="115000"/>
              </a:lnSpc>
              <a:spcBef>
                <a:spcPts val="2100"/>
              </a:spcBef>
              <a:spcAft>
                <a:spcPts val="0"/>
              </a:spcAft>
              <a:buClr>
                <a:srgbClr val="FB4D42"/>
              </a:buClr>
              <a:buSzPts val="1100"/>
              <a:buFont typeface="Montserrat Light"/>
              <a:buChar char="●"/>
              <a:defRPr i="0" sz="1800">
                <a:solidFill>
                  <a:srgbClr val="091F2F"/>
                </a:solidFill>
                <a:latin typeface="Montserrat Light"/>
                <a:ea typeface="Montserrat Light"/>
                <a:cs typeface="Montserrat Light"/>
                <a:sym typeface="Montserrat Light"/>
              </a:defRPr>
            </a:lvl7pPr>
            <a:lvl8pPr indent="-298450" lvl="7" marL="3657600" rtl="0">
              <a:lnSpc>
                <a:spcPct val="115000"/>
              </a:lnSpc>
              <a:spcBef>
                <a:spcPts val="2100"/>
              </a:spcBef>
              <a:spcAft>
                <a:spcPts val="0"/>
              </a:spcAft>
              <a:buClr>
                <a:srgbClr val="FB4D42"/>
              </a:buClr>
              <a:buSzPts val="1100"/>
              <a:buFont typeface="Montserrat Light"/>
              <a:buChar char="●"/>
              <a:defRPr i="0" sz="1800">
                <a:solidFill>
                  <a:srgbClr val="091F2F"/>
                </a:solidFill>
                <a:latin typeface="Montserrat Light"/>
                <a:ea typeface="Montserrat Light"/>
                <a:cs typeface="Montserrat Light"/>
                <a:sym typeface="Montserrat Light"/>
              </a:defRPr>
            </a:lvl8pPr>
            <a:lvl9pPr indent="-298450" lvl="8" marL="4114800" rtl="0">
              <a:lnSpc>
                <a:spcPct val="115000"/>
              </a:lnSpc>
              <a:spcBef>
                <a:spcPts val="2100"/>
              </a:spcBef>
              <a:spcAft>
                <a:spcPts val="2100"/>
              </a:spcAft>
              <a:buClr>
                <a:srgbClr val="FB4D42"/>
              </a:buClr>
              <a:buSzPts val="1100"/>
              <a:buFont typeface="Montserrat Light"/>
              <a:buChar char="●"/>
              <a:defRPr i="0" sz="1800">
                <a:solidFill>
                  <a:srgbClr val="091F2F"/>
                </a:solidFill>
                <a:latin typeface="Montserrat Light"/>
                <a:ea typeface="Montserrat Light"/>
                <a:cs typeface="Montserrat Light"/>
                <a:sym typeface="Montserrat Light"/>
              </a:defRPr>
            </a:lvl9pPr>
          </a:lstStyle>
          <a:p/>
        </p:txBody>
      </p:sp>
      <p:sp>
        <p:nvSpPr>
          <p:cNvPr id="66" name="Google Shape;66;p7"/>
          <p:cNvSpPr txBox="1"/>
          <p:nvPr>
            <p:ph idx="2" type="subTitle"/>
          </p:nvPr>
        </p:nvSpPr>
        <p:spPr>
          <a:xfrm>
            <a:off x="296875" y="768500"/>
            <a:ext cx="10364400" cy="447600"/>
          </a:xfrm>
          <a:prstGeom prst="rect">
            <a:avLst/>
          </a:prstGeom>
        </p:spPr>
        <p:txBody>
          <a:bodyPr anchorCtr="0" anchor="t" bIns="121875" lIns="121875" spcFirstLastPara="1" rIns="121875" wrap="square" tIns="121875">
            <a:noAutofit/>
          </a:bodyPr>
          <a:lstStyle>
            <a:lvl1pPr lvl="0" rtl="0">
              <a:lnSpc>
                <a:spcPct val="100000"/>
              </a:lnSpc>
              <a:spcBef>
                <a:spcPts val="0"/>
              </a:spcBef>
              <a:spcAft>
                <a:spcPts val="0"/>
              </a:spcAft>
              <a:buNone/>
              <a:defRPr b="0" i="1" sz="1500">
                <a:solidFill>
                  <a:srgbClr val="091F2F"/>
                </a:solidFill>
                <a:latin typeface="Lora"/>
                <a:ea typeface="Lora"/>
                <a:cs typeface="Lora"/>
                <a:sym typeface="Lora"/>
              </a:defRPr>
            </a:lvl1pPr>
            <a:lvl2pPr lvl="1" rtl="0">
              <a:lnSpc>
                <a:spcPct val="100000"/>
              </a:lnSpc>
              <a:spcBef>
                <a:spcPts val="2100"/>
              </a:spcBef>
              <a:spcAft>
                <a:spcPts val="0"/>
              </a:spcAft>
              <a:buNone/>
              <a:defRPr b="0" i="1" sz="1500">
                <a:solidFill>
                  <a:srgbClr val="091F2F"/>
                </a:solidFill>
                <a:latin typeface="Lora"/>
                <a:ea typeface="Lora"/>
                <a:cs typeface="Lora"/>
                <a:sym typeface="Lora"/>
              </a:defRPr>
            </a:lvl2pPr>
            <a:lvl3pPr lvl="2" rtl="0">
              <a:lnSpc>
                <a:spcPct val="100000"/>
              </a:lnSpc>
              <a:spcBef>
                <a:spcPts val="2100"/>
              </a:spcBef>
              <a:spcAft>
                <a:spcPts val="0"/>
              </a:spcAft>
              <a:buNone/>
              <a:defRPr b="0" i="1" sz="1500">
                <a:solidFill>
                  <a:srgbClr val="091F2F"/>
                </a:solidFill>
                <a:latin typeface="Lora"/>
                <a:ea typeface="Lora"/>
                <a:cs typeface="Lora"/>
                <a:sym typeface="Lora"/>
              </a:defRPr>
            </a:lvl3pPr>
            <a:lvl4pPr lvl="3" rtl="0">
              <a:lnSpc>
                <a:spcPct val="100000"/>
              </a:lnSpc>
              <a:spcBef>
                <a:spcPts val="2100"/>
              </a:spcBef>
              <a:spcAft>
                <a:spcPts val="0"/>
              </a:spcAft>
              <a:buNone/>
              <a:defRPr b="0" i="1" sz="1500">
                <a:solidFill>
                  <a:srgbClr val="091F2F"/>
                </a:solidFill>
                <a:latin typeface="Lora"/>
                <a:ea typeface="Lora"/>
                <a:cs typeface="Lora"/>
                <a:sym typeface="Lora"/>
              </a:defRPr>
            </a:lvl4pPr>
            <a:lvl5pPr lvl="4" rtl="0">
              <a:lnSpc>
                <a:spcPct val="100000"/>
              </a:lnSpc>
              <a:spcBef>
                <a:spcPts val="2100"/>
              </a:spcBef>
              <a:spcAft>
                <a:spcPts val="0"/>
              </a:spcAft>
              <a:buNone/>
              <a:defRPr b="0" i="1" sz="1500">
                <a:solidFill>
                  <a:srgbClr val="091F2F"/>
                </a:solidFill>
                <a:latin typeface="Lora"/>
                <a:ea typeface="Lora"/>
                <a:cs typeface="Lora"/>
                <a:sym typeface="Lora"/>
              </a:defRPr>
            </a:lvl5pPr>
            <a:lvl6pPr lvl="5" rtl="0">
              <a:lnSpc>
                <a:spcPct val="100000"/>
              </a:lnSpc>
              <a:spcBef>
                <a:spcPts val="2100"/>
              </a:spcBef>
              <a:spcAft>
                <a:spcPts val="0"/>
              </a:spcAft>
              <a:buNone/>
              <a:defRPr b="0" i="1" sz="1500">
                <a:solidFill>
                  <a:srgbClr val="091F2F"/>
                </a:solidFill>
                <a:latin typeface="Lora"/>
                <a:ea typeface="Lora"/>
                <a:cs typeface="Lora"/>
                <a:sym typeface="Lora"/>
              </a:defRPr>
            </a:lvl6pPr>
            <a:lvl7pPr lvl="6" rtl="0">
              <a:lnSpc>
                <a:spcPct val="100000"/>
              </a:lnSpc>
              <a:spcBef>
                <a:spcPts val="2100"/>
              </a:spcBef>
              <a:spcAft>
                <a:spcPts val="0"/>
              </a:spcAft>
              <a:buNone/>
              <a:defRPr b="0" i="1" sz="1500">
                <a:solidFill>
                  <a:srgbClr val="091F2F"/>
                </a:solidFill>
                <a:latin typeface="Lora"/>
                <a:ea typeface="Lora"/>
                <a:cs typeface="Lora"/>
                <a:sym typeface="Lora"/>
              </a:defRPr>
            </a:lvl7pPr>
            <a:lvl8pPr lvl="7" rtl="0">
              <a:lnSpc>
                <a:spcPct val="100000"/>
              </a:lnSpc>
              <a:spcBef>
                <a:spcPts val="2100"/>
              </a:spcBef>
              <a:spcAft>
                <a:spcPts val="0"/>
              </a:spcAft>
              <a:buNone/>
              <a:defRPr b="0" i="1" sz="1500">
                <a:solidFill>
                  <a:srgbClr val="091F2F"/>
                </a:solidFill>
                <a:latin typeface="Lora"/>
                <a:ea typeface="Lora"/>
                <a:cs typeface="Lora"/>
                <a:sym typeface="Lora"/>
              </a:defRPr>
            </a:lvl8pPr>
            <a:lvl9pPr lvl="8" rtl="0">
              <a:lnSpc>
                <a:spcPct val="100000"/>
              </a:lnSpc>
              <a:spcBef>
                <a:spcPts val="2100"/>
              </a:spcBef>
              <a:spcAft>
                <a:spcPts val="2100"/>
              </a:spcAft>
              <a:buNone/>
              <a:defRPr b="0" i="1" sz="1500">
                <a:solidFill>
                  <a:srgbClr val="091F2F"/>
                </a:solidFill>
                <a:latin typeface="Lora"/>
                <a:ea typeface="Lora"/>
                <a:cs typeface="Lora"/>
                <a:sym typeface="Lora"/>
              </a:defRPr>
            </a:lvl9pPr>
          </a:lstStyle>
          <a:p/>
        </p:txBody>
      </p:sp>
      <p:grpSp>
        <p:nvGrpSpPr>
          <p:cNvPr id="67" name="Google Shape;67;p7"/>
          <p:cNvGrpSpPr/>
          <p:nvPr/>
        </p:nvGrpSpPr>
        <p:grpSpPr>
          <a:xfrm>
            <a:off x="11328778" y="10"/>
            <a:ext cx="860162" cy="995784"/>
            <a:chOff x="6568475" y="1210300"/>
            <a:chExt cx="481425" cy="557300"/>
          </a:xfrm>
        </p:grpSpPr>
        <p:sp>
          <p:nvSpPr>
            <p:cNvPr id="68" name="Google Shape;68;p7"/>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7"/>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7"/>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Image">
  <p:cSld name="TITLE_AND_BODY_2">
    <p:spTree>
      <p:nvGrpSpPr>
        <p:cNvPr id="71" name="Shape 71"/>
        <p:cNvGrpSpPr/>
        <p:nvPr/>
      </p:nvGrpSpPr>
      <p:grpSpPr>
        <a:xfrm>
          <a:off x="0" y="0"/>
          <a:ext cx="0" cy="0"/>
          <a:chOff x="0" y="0"/>
          <a:chExt cx="0" cy="0"/>
        </a:xfrm>
      </p:grpSpPr>
      <p:sp>
        <p:nvSpPr>
          <p:cNvPr id="72" name="Google Shape;72;p8"/>
          <p:cNvSpPr txBox="1"/>
          <p:nvPr>
            <p:ph type="title"/>
          </p:nvPr>
        </p:nvSpPr>
        <p:spPr>
          <a:xfrm>
            <a:off x="296875" y="245975"/>
            <a:ext cx="10364400" cy="524700"/>
          </a:xfrm>
          <a:prstGeom prst="rect">
            <a:avLst/>
          </a:prstGeom>
        </p:spPr>
        <p:txBody>
          <a:bodyPr anchorCtr="0" anchor="t" bIns="121875" lIns="121875" spcFirstLastPara="1" rIns="121875" wrap="square" tIns="121875">
            <a:noAutofit/>
          </a:bodyPr>
          <a:lstStyle>
            <a:lvl1pPr lvl="0"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1pPr>
            <a:lvl2pPr lvl="1"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2pPr>
            <a:lvl3pPr lvl="2"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3pPr>
            <a:lvl4pPr lvl="3"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4pPr>
            <a:lvl5pPr lvl="4"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5pPr>
            <a:lvl6pPr lvl="5"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6pPr>
            <a:lvl7pPr lvl="6"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7pPr>
            <a:lvl8pPr lvl="7"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8pPr>
            <a:lvl9pPr lvl="8"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9pPr>
          </a:lstStyle>
          <a:p/>
        </p:txBody>
      </p:sp>
      <p:sp>
        <p:nvSpPr>
          <p:cNvPr id="73" name="Google Shape;73;p8"/>
          <p:cNvSpPr txBox="1"/>
          <p:nvPr>
            <p:ph idx="1" type="subTitle"/>
          </p:nvPr>
        </p:nvSpPr>
        <p:spPr>
          <a:xfrm>
            <a:off x="296875" y="768500"/>
            <a:ext cx="10364400" cy="447600"/>
          </a:xfrm>
          <a:prstGeom prst="rect">
            <a:avLst/>
          </a:prstGeom>
        </p:spPr>
        <p:txBody>
          <a:bodyPr anchorCtr="0" anchor="t" bIns="121875" lIns="121875" spcFirstLastPara="1" rIns="121875" wrap="square" tIns="121875">
            <a:noAutofit/>
          </a:bodyPr>
          <a:lstStyle>
            <a:lvl1pPr lvl="0" rtl="0">
              <a:lnSpc>
                <a:spcPct val="100000"/>
              </a:lnSpc>
              <a:spcBef>
                <a:spcPts val="0"/>
              </a:spcBef>
              <a:spcAft>
                <a:spcPts val="0"/>
              </a:spcAft>
              <a:buNone/>
              <a:defRPr b="0" i="1" sz="1500">
                <a:solidFill>
                  <a:srgbClr val="091F2F"/>
                </a:solidFill>
                <a:latin typeface="Lora"/>
                <a:ea typeface="Lora"/>
                <a:cs typeface="Lora"/>
                <a:sym typeface="Lora"/>
              </a:defRPr>
            </a:lvl1pPr>
            <a:lvl2pPr lvl="1" rtl="0">
              <a:lnSpc>
                <a:spcPct val="100000"/>
              </a:lnSpc>
              <a:spcBef>
                <a:spcPts val="2100"/>
              </a:spcBef>
              <a:spcAft>
                <a:spcPts val="0"/>
              </a:spcAft>
              <a:buNone/>
              <a:defRPr b="0" i="1" sz="1500">
                <a:solidFill>
                  <a:srgbClr val="091F2F"/>
                </a:solidFill>
                <a:latin typeface="Lora"/>
                <a:ea typeface="Lora"/>
                <a:cs typeface="Lora"/>
                <a:sym typeface="Lora"/>
              </a:defRPr>
            </a:lvl2pPr>
            <a:lvl3pPr lvl="2" rtl="0">
              <a:lnSpc>
                <a:spcPct val="100000"/>
              </a:lnSpc>
              <a:spcBef>
                <a:spcPts val="2100"/>
              </a:spcBef>
              <a:spcAft>
                <a:spcPts val="0"/>
              </a:spcAft>
              <a:buNone/>
              <a:defRPr b="0" i="1" sz="1500">
                <a:solidFill>
                  <a:srgbClr val="091F2F"/>
                </a:solidFill>
                <a:latin typeface="Lora"/>
                <a:ea typeface="Lora"/>
                <a:cs typeface="Lora"/>
                <a:sym typeface="Lora"/>
              </a:defRPr>
            </a:lvl3pPr>
            <a:lvl4pPr lvl="3" rtl="0">
              <a:lnSpc>
                <a:spcPct val="100000"/>
              </a:lnSpc>
              <a:spcBef>
                <a:spcPts val="2100"/>
              </a:spcBef>
              <a:spcAft>
                <a:spcPts val="0"/>
              </a:spcAft>
              <a:buNone/>
              <a:defRPr b="0" i="1" sz="1500">
                <a:solidFill>
                  <a:srgbClr val="091F2F"/>
                </a:solidFill>
                <a:latin typeface="Lora"/>
                <a:ea typeface="Lora"/>
                <a:cs typeface="Lora"/>
                <a:sym typeface="Lora"/>
              </a:defRPr>
            </a:lvl4pPr>
            <a:lvl5pPr lvl="4" rtl="0">
              <a:lnSpc>
                <a:spcPct val="100000"/>
              </a:lnSpc>
              <a:spcBef>
                <a:spcPts val="2100"/>
              </a:spcBef>
              <a:spcAft>
                <a:spcPts val="0"/>
              </a:spcAft>
              <a:buNone/>
              <a:defRPr b="0" i="1" sz="1500">
                <a:solidFill>
                  <a:srgbClr val="091F2F"/>
                </a:solidFill>
                <a:latin typeface="Lora"/>
                <a:ea typeface="Lora"/>
                <a:cs typeface="Lora"/>
                <a:sym typeface="Lora"/>
              </a:defRPr>
            </a:lvl5pPr>
            <a:lvl6pPr lvl="5" rtl="0">
              <a:lnSpc>
                <a:spcPct val="100000"/>
              </a:lnSpc>
              <a:spcBef>
                <a:spcPts val="2100"/>
              </a:spcBef>
              <a:spcAft>
                <a:spcPts val="0"/>
              </a:spcAft>
              <a:buNone/>
              <a:defRPr b="0" i="1" sz="1500">
                <a:solidFill>
                  <a:srgbClr val="091F2F"/>
                </a:solidFill>
                <a:latin typeface="Lora"/>
                <a:ea typeface="Lora"/>
                <a:cs typeface="Lora"/>
                <a:sym typeface="Lora"/>
              </a:defRPr>
            </a:lvl6pPr>
            <a:lvl7pPr lvl="6" rtl="0">
              <a:lnSpc>
                <a:spcPct val="100000"/>
              </a:lnSpc>
              <a:spcBef>
                <a:spcPts val="2100"/>
              </a:spcBef>
              <a:spcAft>
                <a:spcPts val="0"/>
              </a:spcAft>
              <a:buNone/>
              <a:defRPr b="0" i="1" sz="1500">
                <a:solidFill>
                  <a:srgbClr val="091F2F"/>
                </a:solidFill>
                <a:latin typeface="Lora"/>
                <a:ea typeface="Lora"/>
                <a:cs typeface="Lora"/>
                <a:sym typeface="Lora"/>
              </a:defRPr>
            </a:lvl7pPr>
            <a:lvl8pPr lvl="7" rtl="0">
              <a:lnSpc>
                <a:spcPct val="100000"/>
              </a:lnSpc>
              <a:spcBef>
                <a:spcPts val="2100"/>
              </a:spcBef>
              <a:spcAft>
                <a:spcPts val="0"/>
              </a:spcAft>
              <a:buNone/>
              <a:defRPr b="0" i="1" sz="1500">
                <a:solidFill>
                  <a:srgbClr val="091F2F"/>
                </a:solidFill>
                <a:latin typeface="Lora"/>
                <a:ea typeface="Lora"/>
                <a:cs typeface="Lora"/>
                <a:sym typeface="Lora"/>
              </a:defRPr>
            </a:lvl8pPr>
            <a:lvl9pPr lvl="8" rtl="0">
              <a:lnSpc>
                <a:spcPct val="100000"/>
              </a:lnSpc>
              <a:spcBef>
                <a:spcPts val="2100"/>
              </a:spcBef>
              <a:spcAft>
                <a:spcPts val="2100"/>
              </a:spcAft>
              <a:buNone/>
              <a:defRPr b="0" i="1" sz="1500">
                <a:solidFill>
                  <a:srgbClr val="091F2F"/>
                </a:solidFill>
                <a:latin typeface="Lora"/>
                <a:ea typeface="Lora"/>
                <a:cs typeface="Lora"/>
                <a:sym typeface="Lora"/>
              </a:defRPr>
            </a:lvl9pPr>
          </a:lstStyle>
          <a:p/>
        </p:txBody>
      </p:sp>
      <p:grpSp>
        <p:nvGrpSpPr>
          <p:cNvPr id="74" name="Google Shape;74;p8"/>
          <p:cNvGrpSpPr/>
          <p:nvPr/>
        </p:nvGrpSpPr>
        <p:grpSpPr>
          <a:xfrm>
            <a:off x="11328778" y="10"/>
            <a:ext cx="860162" cy="995784"/>
            <a:chOff x="6568475" y="1210300"/>
            <a:chExt cx="481425" cy="557300"/>
          </a:xfrm>
        </p:grpSpPr>
        <p:sp>
          <p:nvSpPr>
            <p:cNvPr id="75" name="Google Shape;75;p8"/>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8"/>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Column Text With Left Image: Square">
  <p:cSld name="TITLE_AND_BODY_1">
    <p:spTree>
      <p:nvGrpSpPr>
        <p:cNvPr id="78" name="Shape 78"/>
        <p:cNvGrpSpPr/>
        <p:nvPr/>
      </p:nvGrpSpPr>
      <p:grpSpPr>
        <a:xfrm>
          <a:off x="0" y="0"/>
          <a:ext cx="0" cy="0"/>
          <a:chOff x="0" y="0"/>
          <a:chExt cx="0" cy="0"/>
        </a:xfrm>
      </p:grpSpPr>
      <p:sp>
        <p:nvSpPr>
          <p:cNvPr id="79" name="Google Shape;79;p9"/>
          <p:cNvSpPr txBox="1"/>
          <p:nvPr>
            <p:ph type="title"/>
          </p:nvPr>
        </p:nvSpPr>
        <p:spPr>
          <a:xfrm>
            <a:off x="296875" y="245975"/>
            <a:ext cx="10364400" cy="524700"/>
          </a:xfrm>
          <a:prstGeom prst="rect">
            <a:avLst/>
          </a:prstGeom>
        </p:spPr>
        <p:txBody>
          <a:bodyPr anchorCtr="0" anchor="t" bIns="121875" lIns="121875" spcFirstLastPara="1" rIns="121875" wrap="square" tIns="121875">
            <a:noAutofit/>
          </a:bodyPr>
          <a:lstStyle>
            <a:lvl1pPr lvl="0"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1pPr>
            <a:lvl2pPr lvl="1"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2pPr>
            <a:lvl3pPr lvl="2"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3pPr>
            <a:lvl4pPr lvl="3"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4pPr>
            <a:lvl5pPr lvl="4"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5pPr>
            <a:lvl6pPr lvl="5"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6pPr>
            <a:lvl7pPr lvl="6"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7pPr>
            <a:lvl8pPr lvl="7"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8pPr>
            <a:lvl9pPr lvl="8"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9pPr>
          </a:lstStyle>
          <a:p/>
        </p:txBody>
      </p:sp>
      <p:sp>
        <p:nvSpPr>
          <p:cNvPr id="80" name="Google Shape;80;p9"/>
          <p:cNvSpPr txBox="1"/>
          <p:nvPr>
            <p:ph idx="1" type="body"/>
          </p:nvPr>
        </p:nvSpPr>
        <p:spPr>
          <a:xfrm>
            <a:off x="4703875" y="1765225"/>
            <a:ext cx="6624900" cy="4555200"/>
          </a:xfrm>
          <a:prstGeom prst="rect">
            <a:avLst/>
          </a:prstGeom>
        </p:spPr>
        <p:txBody>
          <a:bodyPr anchorCtr="0" anchor="t" bIns="121875" lIns="121875" spcFirstLastPara="1" rIns="121875" wrap="square" tIns="121875">
            <a:noAutofit/>
          </a:bodyPr>
          <a:lstStyle>
            <a:lvl1pPr indent="-330200" lvl="0" marL="457200" rtl="0">
              <a:lnSpc>
                <a:spcPct val="115000"/>
              </a:lnSpc>
              <a:spcBef>
                <a:spcPts val="0"/>
              </a:spcBef>
              <a:spcAft>
                <a:spcPts val="0"/>
              </a:spcAft>
              <a:buClr>
                <a:srgbClr val="FB4D42"/>
              </a:buClr>
              <a:buSzPts val="1600"/>
              <a:buFont typeface="Montserrat"/>
              <a:buChar char="●"/>
              <a:defRPr b="1" sz="2600">
                <a:solidFill>
                  <a:srgbClr val="091F2F"/>
                </a:solidFill>
                <a:latin typeface="Montserrat"/>
                <a:ea typeface="Montserrat"/>
                <a:cs typeface="Montserrat"/>
                <a:sym typeface="Montserrat"/>
              </a:defRPr>
            </a:lvl1pPr>
            <a:lvl2pPr indent="-298450" lvl="1" marL="9144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2pPr>
            <a:lvl3pPr indent="-298450" lvl="2" marL="13716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3pPr>
            <a:lvl4pPr indent="-298450" lvl="3" marL="18288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4pPr>
            <a:lvl5pPr indent="-298450" lvl="4" marL="22860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5pPr>
            <a:lvl6pPr indent="-298450" lvl="5" marL="27432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6pPr>
            <a:lvl7pPr indent="-298450" lvl="6" marL="32004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7pPr>
            <a:lvl8pPr indent="-298450" lvl="7" marL="36576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8pPr>
            <a:lvl9pPr indent="-298450" lvl="8" marL="4114800" rtl="0">
              <a:lnSpc>
                <a:spcPct val="115000"/>
              </a:lnSpc>
              <a:spcBef>
                <a:spcPts val="2100"/>
              </a:spcBef>
              <a:spcAft>
                <a:spcPts val="2100"/>
              </a:spcAft>
              <a:buClr>
                <a:srgbClr val="FB4D42"/>
              </a:buClr>
              <a:buSzPts val="1100"/>
              <a:buFont typeface="Lora"/>
              <a:buChar char="●"/>
              <a:defRPr i="1">
                <a:solidFill>
                  <a:srgbClr val="091F2F"/>
                </a:solidFill>
                <a:latin typeface="Lora"/>
                <a:ea typeface="Lora"/>
                <a:cs typeface="Lora"/>
                <a:sym typeface="Lora"/>
              </a:defRPr>
            </a:lvl9pPr>
          </a:lstStyle>
          <a:p/>
        </p:txBody>
      </p:sp>
      <p:sp>
        <p:nvSpPr>
          <p:cNvPr id="81" name="Google Shape;81;p9"/>
          <p:cNvSpPr txBox="1"/>
          <p:nvPr>
            <p:ph idx="2" type="subTitle"/>
          </p:nvPr>
        </p:nvSpPr>
        <p:spPr>
          <a:xfrm>
            <a:off x="296875" y="768500"/>
            <a:ext cx="10364400" cy="447600"/>
          </a:xfrm>
          <a:prstGeom prst="rect">
            <a:avLst/>
          </a:prstGeom>
        </p:spPr>
        <p:txBody>
          <a:bodyPr anchorCtr="0" anchor="t" bIns="121875" lIns="121875" spcFirstLastPara="1" rIns="121875" wrap="square" tIns="121875">
            <a:noAutofit/>
          </a:bodyPr>
          <a:lstStyle>
            <a:lvl1pPr lvl="0" rtl="0">
              <a:lnSpc>
                <a:spcPct val="100000"/>
              </a:lnSpc>
              <a:spcBef>
                <a:spcPts val="0"/>
              </a:spcBef>
              <a:spcAft>
                <a:spcPts val="0"/>
              </a:spcAft>
              <a:buNone/>
              <a:defRPr b="0" i="1" sz="1500">
                <a:solidFill>
                  <a:srgbClr val="091F2F"/>
                </a:solidFill>
                <a:latin typeface="Lora"/>
                <a:ea typeface="Lora"/>
                <a:cs typeface="Lora"/>
                <a:sym typeface="Lora"/>
              </a:defRPr>
            </a:lvl1pPr>
            <a:lvl2pPr lvl="1" rtl="0">
              <a:lnSpc>
                <a:spcPct val="100000"/>
              </a:lnSpc>
              <a:spcBef>
                <a:spcPts val="2100"/>
              </a:spcBef>
              <a:spcAft>
                <a:spcPts val="0"/>
              </a:spcAft>
              <a:buNone/>
              <a:defRPr b="0" i="1" sz="1500">
                <a:solidFill>
                  <a:srgbClr val="091F2F"/>
                </a:solidFill>
                <a:latin typeface="Lora"/>
                <a:ea typeface="Lora"/>
                <a:cs typeface="Lora"/>
                <a:sym typeface="Lora"/>
              </a:defRPr>
            </a:lvl2pPr>
            <a:lvl3pPr lvl="2" rtl="0">
              <a:lnSpc>
                <a:spcPct val="100000"/>
              </a:lnSpc>
              <a:spcBef>
                <a:spcPts val="2100"/>
              </a:spcBef>
              <a:spcAft>
                <a:spcPts val="0"/>
              </a:spcAft>
              <a:buNone/>
              <a:defRPr b="0" i="1" sz="1500">
                <a:solidFill>
                  <a:srgbClr val="091F2F"/>
                </a:solidFill>
                <a:latin typeface="Lora"/>
                <a:ea typeface="Lora"/>
                <a:cs typeface="Lora"/>
                <a:sym typeface="Lora"/>
              </a:defRPr>
            </a:lvl3pPr>
            <a:lvl4pPr lvl="3" rtl="0">
              <a:lnSpc>
                <a:spcPct val="100000"/>
              </a:lnSpc>
              <a:spcBef>
                <a:spcPts val="2100"/>
              </a:spcBef>
              <a:spcAft>
                <a:spcPts val="0"/>
              </a:spcAft>
              <a:buNone/>
              <a:defRPr b="0" i="1" sz="1500">
                <a:solidFill>
                  <a:srgbClr val="091F2F"/>
                </a:solidFill>
                <a:latin typeface="Lora"/>
                <a:ea typeface="Lora"/>
                <a:cs typeface="Lora"/>
                <a:sym typeface="Lora"/>
              </a:defRPr>
            </a:lvl4pPr>
            <a:lvl5pPr lvl="4" rtl="0">
              <a:lnSpc>
                <a:spcPct val="100000"/>
              </a:lnSpc>
              <a:spcBef>
                <a:spcPts val="2100"/>
              </a:spcBef>
              <a:spcAft>
                <a:spcPts val="0"/>
              </a:spcAft>
              <a:buNone/>
              <a:defRPr b="0" i="1" sz="1500">
                <a:solidFill>
                  <a:srgbClr val="091F2F"/>
                </a:solidFill>
                <a:latin typeface="Lora"/>
                <a:ea typeface="Lora"/>
                <a:cs typeface="Lora"/>
                <a:sym typeface="Lora"/>
              </a:defRPr>
            </a:lvl5pPr>
            <a:lvl6pPr lvl="5" rtl="0">
              <a:lnSpc>
                <a:spcPct val="100000"/>
              </a:lnSpc>
              <a:spcBef>
                <a:spcPts val="2100"/>
              </a:spcBef>
              <a:spcAft>
                <a:spcPts val="0"/>
              </a:spcAft>
              <a:buNone/>
              <a:defRPr b="0" i="1" sz="1500">
                <a:solidFill>
                  <a:srgbClr val="091F2F"/>
                </a:solidFill>
                <a:latin typeface="Lora"/>
                <a:ea typeface="Lora"/>
                <a:cs typeface="Lora"/>
                <a:sym typeface="Lora"/>
              </a:defRPr>
            </a:lvl6pPr>
            <a:lvl7pPr lvl="6" rtl="0">
              <a:lnSpc>
                <a:spcPct val="100000"/>
              </a:lnSpc>
              <a:spcBef>
                <a:spcPts val="2100"/>
              </a:spcBef>
              <a:spcAft>
                <a:spcPts val="0"/>
              </a:spcAft>
              <a:buNone/>
              <a:defRPr b="0" i="1" sz="1500">
                <a:solidFill>
                  <a:srgbClr val="091F2F"/>
                </a:solidFill>
                <a:latin typeface="Lora"/>
                <a:ea typeface="Lora"/>
                <a:cs typeface="Lora"/>
                <a:sym typeface="Lora"/>
              </a:defRPr>
            </a:lvl7pPr>
            <a:lvl8pPr lvl="7" rtl="0">
              <a:lnSpc>
                <a:spcPct val="100000"/>
              </a:lnSpc>
              <a:spcBef>
                <a:spcPts val="2100"/>
              </a:spcBef>
              <a:spcAft>
                <a:spcPts val="0"/>
              </a:spcAft>
              <a:buNone/>
              <a:defRPr b="0" i="1" sz="1500">
                <a:solidFill>
                  <a:srgbClr val="091F2F"/>
                </a:solidFill>
                <a:latin typeface="Lora"/>
                <a:ea typeface="Lora"/>
                <a:cs typeface="Lora"/>
                <a:sym typeface="Lora"/>
              </a:defRPr>
            </a:lvl8pPr>
            <a:lvl9pPr lvl="8" rtl="0">
              <a:lnSpc>
                <a:spcPct val="100000"/>
              </a:lnSpc>
              <a:spcBef>
                <a:spcPts val="2100"/>
              </a:spcBef>
              <a:spcAft>
                <a:spcPts val="2100"/>
              </a:spcAft>
              <a:buNone/>
              <a:defRPr b="0" i="1" sz="1500">
                <a:solidFill>
                  <a:srgbClr val="091F2F"/>
                </a:solidFill>
                <a:latin typeface="Lora"/>
                <a:ea typeface="Lora"/>
                <a:cs typeface="Lora"/>
                <a:sym typeface="Lora"/>
              </a:defRPr>
            </a:lvl9pPr>
          </a:lstStyle>
          <a:p/>
        </p:txBody>
      </p:sp>
      <p:grpSp>
        <p:nvGrpSpPr>
          <p:cNvPr id="82" name="Google Shape;82;p9"/>
          <p:cNvGrpSpPr/>
          <p:nvPr/>
        </p:nvGrpSpPr>
        <p:grpSpPr>
          <a:xfrm>
            <a:off x="11328778" y="10"/>
            <a:ext cx="860162" cy="995784"/>
            <a:chOff x="6568475" y="1210300"/>
            <a:chExt cx="481425" cy="557300"/>
          </a:xfrm>
        </p:grpSpPr>
        <p:sp>
          <p:nvSpPr>
            <p:cNvPr id="83" name="Google Shape;83;p9"/>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9"/>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9"/>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Column Text With Left Image: Circle">
  <p:cSld name="TITLE_AND_BODY_1_2">
    <p:spTree>
      <p:nvGrpSpPr>
        <p:cNvPr id="86" name="Shape 86"/>
        <p:cNvGrpSpPr/>
        <p:nvPr/>
      </p:nvGrpSpPr>
      <p:grpSpPr>
        <a:xfrm>
          <a:off x="0" y="0"/>
          <a:ext cx="0" cy="0"/>
          <a:chOff x="0" y="0"/>
          <a:chExt cx="0" cy="0"/>
        </a:xfrm>
      </p:grpSpPr>
      <p:sp>
        <p:nvSpPr>
          <p:cNvPr id="87" name="Google Shape;87;p10"/>
          <p:cNvSpPr txBox="1"/>
          <p:nvPr>
            <p:ph type="title"/>
          </p:nvPr>
        </p:nvSpPr>
        <p:spPr>
          <a:xfrm>
            <a:off x="296875" y="245975"/>
            <a:ext cx="10364400" cy="524700"/>
          </a:xfrm>
          <a:prstGeom prst="rect">
            <a:avLst/>
          </a:prstGeom>
        </p:spPr>
        <p:txBody>
          <a:bodyPr anchorCtr="0" anchor="t" bIns="121875" lIns="121875" spcFirstLastPara="1" rIns="121875" wrap="square" tIns="121875">
            <a:noAutofit/>
          </a:bodyPr>
          <a:lstStyle>
            <a:lvl1pPr lvl="0"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1pPr>
            <a:lvl2pPr lvl="1"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2pPr>
            <a:lvl3pPr lvl="2"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3pPr>
            <a:lvl4pPr lvl="3"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4pPr>
            <a:lvl5pPr lvl="4"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5pPr>
            <a:lvl6pPr lvl="5"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6pPr>
            <a:lvl7pPr lvl="6"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7pPr>
            <a:lvl8pPr lvl="7"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8pPr>
            <a:lvl9pPr lvl="8"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9pPr>
          </a:lstStyle>
          <a:p/>
        </p:txBody>
      </p:sp>
      <p:sp>
        <p:nvSpPr>
          <p:cNvPr id="88" name="Google Shape;88;p10"/>
          <p:cNvSpPr txBox="1"/>
          <p:nvPr>
            <p:ph idx="1" type="body"/>
          </p:nvPr>
        </p:nvSpPr>
        <p:spPr>
          <a:xfrm>
            <a:off x="4703875" y="1765225"/>
            <a:ext cx="6624900" cy="4555200"/>
          </a:xfrm>
          <a:prstGeom prst="rect">
            <a:avLst/>
          </a:prstGeom>
        </p:spPr>
        <p:txBody>
          <a:bodyPr anchorCtr="0" anchor="t" bIns="121875" lIns="121875" spcFirstLastPara="1" rIns="121875" wrap="square" tIns="121875">
            <a:noAutofit/>
          </a:bodyPr>
          <a:lstStyle>
            <a:lvl1pPr indent="-330200" lvl="0" marL="457200" rtl="0">
              <a:lnSpc>
                <a:spcPct val="115000"/>
              </a:lnSpc>
              <a:spcBef>
                <a:spcPts val="0"/>
              </a:spcBef>
              <a:spcAft>
                <a:spcPts val="0"/>
              </a:spcAft>
              <a:buClr>
                <a:srgbClr val="FB4D42"/>
              </a:buClr>
              <a:buSzPts val="1600"/>
              <a:buFont typeface="Montserrat"/>
              <a:buChar char="●"/>
              <a:defRPr b="1" sz="2600">
                <a:solidFill>
                  <a:srgbClr val="091F2F"/>
                </a:solidFill>
                <a:latin typeface="Montserrat"/>
                <a:ea typeface="Montserrat"/>
                <a:cs typeface="Montserrat"/>
                <a:sym typeface="Montserrat"/>
              </a:defRPr>
            </a:lvl1pPr>
            <a:lvl2pPr indent="-298450" lvl="1" marL="9144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2pPr>
            <a:lvl3pPr indent="-298450" lvl="2" marL="13716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3pPr>
            <a:lvl4pPr indent="-298450" lvl="3" marL="18288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4pPr>
            <a:lvl5pPr indent="-298450" lvl="4" marL="22860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5pPr>
            <a:lvl6pPr indent="-298450" lvl="5" marL="27432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6pPr>
            <a:lvl7pPr indent="-298450" lvl="6" marL="32004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7pPr>
            <a:lvl8pPr indent="-298450" lvl="7" marL="36576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8pPr>
            <a:lvl9pPr indent="-298450" lvl="8" marL="4114800" rtl="0">
              <a:lnSpc>
                <a:spcPct val="115000"/>
              </a:lnSpc>
              <a:spcBef>
                <a:spcPts val="2100"/>
              </a:spcBef>
              <a:spcAft>
                <a:spcPts val="2100"/>
              </a:spcAft>
              <a:buClr>
                <a:srgbClr val="FB4D42"/>
              </a:buClr>
              <a:buSzPts val="1100"/>
              <a:buFont typeface="Lora"/>
              <a:buChar char="●"/>
              <a:defRPr i="1">
                <a:solidFill>
                  <a:srgbClr val="091F2F"/>
                </a:solidFill>
                <a:latin typeface="Lora"/>
                <a:ea typeface="Lora"/>
                <a:cs typeface="Lora"/>
                <a:sym typeface="Lora"/>
              </a:defRPr>
            </a:lvl9pPr>
          </a:lstStyle>
          <a:p/>
        </p:txBody>
      </p:sp>
      <p:sp>
        <p:nvSpPr>
          <p:cNvPr id="89" name="Google Shape;89;p10"/>
          <p:cNvSpPr txBox="1"/>
          <p:nvPr>
            <p:ph idx="2" type="subTitle"/>
          </p:nvPr>
        </p:nvSpPr>
        <p:spPr>
          <a:xfrm>
            <a:off x="296875" y="768500"/>
            <a:ext cx="10364400" cy="447600"/>
          </a:xfrm>
          <a:prstGeom prst="rect">
            <a:avLst/>
          </a:prstGeom>
        </p:spPr>
        <p:txBody>
          <a:bodyPr anchorCtr="0" anchor="t" bIns="121875" lIns="121875" spcFirstLastPara="1" rIns="121875" wrap="square" tIns="121875">
            <a:noAutofit/>
          </a:bodyPr>
          <a:lstStyle>
            <a:lvl1pPr lvl="0" rtl="0">
              <a:lnSpc>
                <a:spcPct val="100000"/>
              </a:lnSpc>
              <a:spcBef>
                <a:spcPts val="0"/>
              </a:spcBef>
              <a:spcAft>
                <a:spcPts val="0"/>
              </a:spcAft>
              <a:buNone/>
              <a:defRPr b="0" i="1" sz="1500">
                <a:solidFill>
                  <a:srgbClr val="091F2F"/>
                </a:solidFill>
                <a:latin typeface="Lora"/>
                <a:ea typeface="Lora"/>
                <a:cs typeface="Lora"/>
                <a:sym typeface="Lora"/>
              </a:defRPr>
            </a:lvl1pPr>
            <a:lvl2pPr lvl="1" rtl="0">
              <a:lnSpc>
                <a:spcPct val="100000"/>
              </a:lnSpc>
              <a:spcBef>
                <a:spcPts val="2100"/>
              </a:spcBef>
              <a:spcAft>
                <a:spcPts val="0"/>
              </a:spcAft>
              <a:buNone/>
              <a:defRPr b="0" i="1" sz="1500">
                <a:solidFill>
                  <a:srgbClr val="091F2F"/>
                </a:solidFill>
                <a:latin typeface="Lora"/>
                <a:ea typeface="Lora"/>
                <a:cs typeface="Lora"/>
                <a:sym typeface="Lora"/>
              </a:defRPr>
            </a:lvl2pPr>
            <a:lvl3pPr lvl="2" rtl="0">
              <a:lnSpc>
                <a:spcPct val="100000"/>
              </a:lnSpc>
              <a:spcBef>
                <a:spcPts val="2100"/>
              </a:spcBef>
              <a:spcAft>
                <a:spcPts val="0"/>
              </a:spcAft>
              <a:buNone/>
              <a:defRPr b="0" i="1" sz="1500">
                <a:solidFill>
                  <a:srgbClr val="091F2F"/>
                </a:solidFill>
                <a:latin typeface="Lora"/>
                <a:ea typeface="Lora"/>
                <a:cs typeface="Lora"/>
                <a:sym typeface="Lora"/>
              </a:defRPr>
            </a:lvl3pPr>
            <a:lvl4pPr lvl="3" rtl="0">
              <a:lnSpc>
                <a:spcPct val="100000"/>
              </a:lnSpc>
              <a:spcBef>
                <a:spcPts val="2100"/>
              </a:spcBef>
              <a:spcAft>
                <a:spcPts val="0"/>
              </a:spcAft>
              <a:buNone/>
              <a:defRPr b="0" i="1" sz="1500">
                <a:solidFill>
                  <a:srgbClr val="091F2F"/>
                </a:solidFill>
                <a:latin typeface="Lora"/>
                <a:ea typeface="Lora"/>
                <a:cs typeface="Lora"/>
                <a:sym typeface="Lora"/>
              </a:defRPr>
            </a:lvl4pPr>
            <a:lvl5pPr lvl="4" rtl="0">
              <a:lnSpc>
                <a:spcPct val="100000"/>
              </a:lnSpc>
              <a:spcBef>
                <a:spcPts val="2100"/>
              </a:spcBef>
              <a:spcAft>
                <a:spcPts val="0"/>
              </a:spcAft>
              <a:buNone/>
              <a:defRPr b="0" i="1" sz="1500">
                <a:solidFill>
                  <a:srgbClr val="091F2F"/>
                </a:solidFill>
                <a:latin typeface="Lora"/>
                <a:ea typeface="Lora"/>
                <a:cs typeface="Lora"/>
                <a:sym typeface="Lora"/>
              </a:defRPr>
            </a:lvl5pPr>
            <a:lvl6pPr lvl="5" rtl="0">
              <a:lnSpc>
                <a:spcPct val="100000"/>
              </a:lnSpc>
              <a:spcBef>
                <a:spcPts val="2100"/>
              </a:spcBef>
              <a:spcAft>
                <a:spcPts val="0"/>
              </a:spcAft>
              <a:buNone/>
              <a:defRPr b="0" i="1" sz="1500">
                <a:solidFill>
                  <a:srgbClr val="091F2F"/>
                </a:solidFill>
                <a:latin typeface="Lora"/>
                <a:ea typeface="Lora"/>
                <a:cs typeface="Lora"/>
                <a:sym typeface="Lora"/>
              </a:defRPr>
            </a:lvl6pPr>
            <a:lvl7pPr lvl="6" rtl="0">
              <a:lnSpc>
                <a:spcPct val="100000"/>
              </a:lnSpc>
              <a:spcBef>
                <a:spcPts val="2100"/>
              </a:spcBef>
              <a:spcAft>
                <a:spcPts val="0"/>
              </a:spcAft>
              <a:buNone/>
              <a:defRPr b="0" i="1" sz="1500">
                <a:solidFill>
                  <a:srgbClr val="091F2F"/>
                </a:solidFill>
                <a:latin typeface="Lora"/>
                <a:ea typeface="Lora"/>
                <a:cs typeface="Lora"/>
                <a:sym typeface="Lora"/>
              </a:defRPr>
            </a:lvl7pPr>
            <a:lvl8pPr lvl="7" rtl="0">
              <a:lnSpc>
                <a:spcPct val="100000"/>
              </a:lnSpc>
              <a:spcBef>
                <a:spcPts val="2100"/>
              </a:spcBef>
              <a:spcAft>
                <a:spcPts val="0"/>
              </a:spcAft>
              <a:buNone/>
              <a:defRPr b="0" i="1" sz="1500">
                <a:solidFill>
                  <a:srgbClr val="091F2F"/>
                </a:solidFill>
                <a:latin typeface="Lora"/>
                <a:ea typeface="Lora"/>
                <a:cs typeface="Lora"/>
                <a:sym typeface="Lora"/>
              </a:defRPr>
            </a:lvl8pPr>
            <a:lvl9pPr lvl="8" rtl="0">
              <a:lnSpc>
                <a:spcPct val="100000"/>
              </a:lnSpc>
              <a:spcBef>
                <a:spcPts val="2100"/>
              </a:spcBef>
              <a:spcAft>
                <a:spcPts val="2100"/>
              </a:spcAft>
              <a:buNone/>
              <a:defRPr b="0" i="1" sz="1500">
                <a:solidFill>
                  <a:srgbClr val="091F2F"/>
                </a:solidFill>
                <a:latin typeface="Lora"/>
                <a:ea typeface="Lora"/>
                <a:cs typeface="Lora"/>
                <a:sym typeface="Lora"/>
              </a:defRPr>
            </a:lvl9pPr>
          </a:lstStyle>
          <a:p/>
        </p:txBody>
      </p:sp>
      <p:grpSp>
        <p:nvGrpSpPr>
          <p:cNvPr id="90" name="Google Shape;90;p10"/>
          <p:cNvGrpSpPr/>
          <p:nvPr/>
        </p:nvGrpSpPr>
        <p:grpSpPr>
          <a:xfrm>
            <a:off x="11328778" y="10"/>
            <a:ext cx="860162" cy="995784"/>
            <a:chOff x="6568475" y="1210300"/>
            <a:chExt cx="481425" cy="557300"/>
          </a:xfrm>
        </p:grpSpPr>
        <p:sp>
          <p:nvSpPr>
            <p:cNvPr id="91" name="Google Shape;91;p10"/>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0"/>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0"/>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2.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15496" y="593367"/>
            <a:ext cx="11358000" cy="763500"/>
          </a:xfrm>
          <a:prstGeom prst="rect">
            <a:avLst/>
          </a:prstGeom>
          <a:noFill/>
          <a:ln>
            <a:noFill/>
          </a:ln>
        </p:spPr>
        <p:txBody>
          <a:bodyPr anchorCtr="0" anchor="t" bIns="121875" lIns="121875" spcFirstLastPara="1" rIns="121875" wrap="square" tIns="121875">
            <a:noAutofit/>
          </a:bodyPr>
          <a:lstStyle>
            <a:lvl1pPr lvl="0" rtl="0">
              <a:spcBef>
                <a:spcPts val="0"/>
              </a:spcBef>
              <a:spcAft>
                <a:spcPts val="0"/>
              </a:spcAft>
              <a:buClr>
                <a:schemeClr val="dk1"/>
              </a:buClr>
              <a:buSzPts val="3700"/>
              <a:buFont typeface="Montserrat ExtraBold"/>
              <a:buNone/>
              <a:defRPr sz="3700">
                <a:solidFill>
                  <a:schemeClr val="dk1"/>
                </a:solidFill>
                <a:latin typeface="Montserrat ExtraBold"/>
                <a:ea typeface="Montserrat ExtraBold"/>
                <a:cs typeface="Montserrat ExtraBold"/>
                <a:sym typeface="Montserrat ExtraBold"/>
              </a:defRPr>
            </a:lvl1pPr>
            <a:lvl2pPr lvl="1" rtl="0">
              <a:spcBef>
                <a:spcPts val="0"/>
              </a:spcBef>
              <a:spcAft>
                <a:spcPts val="0"/>
              </a:spcAft>
              <a:buClr>
                <a:schemeClr val="dk1"/>
              </a:buClr>
              <a:buSzPts val="3700"/>
              <a:buFont typeface="Montserrat ExtraBold"/>
              <a:buNone/>
              <a:defRPr sz="3700">
                <a:solidFill>
                  <a:schemeClr val="dk1"/>
                </a:solidFill>
                <a:latin typeface="Montserrat ExtraBold"/>
                <a:ea typeface="Montserrat ExtraBold"/>
                <a:cs typeface="Montserrat ExtraBold"/>
                <a:sym typeface="Montserrat ExtraBold"/>
              </a:defRPr>
            </a:lvl2pPr>
            <a:lvl3pPr lvl="2" rtl="0">
              <a:spcBef>
                <a:spcPts val="0"/>
              </a:spcBef>
              <a:spcAft>
                <a:spcPts val="0"/>
              </a:spcAft>
              <a:buClr>
                <a:schemeClr val="dk1"/>
              </a:buClr>
              <a:buSzPts val="3700"/>
              <a:buFont typeface="Montserrat ExtraBold"/>
              <a:buNone/>
              <a:defRPr sz="3700">
                <a:solidFill>
                  <a:schemeClr val="dk1"/>
                </a:solidFill>
                <a:latin typeface="Montserrat ExtraBold"/>
                <a:ea typeface="Montserrat ExtraBold"/>
                <a:cs typeface="Montserrat ExtraBold"/>
                <a:sym typeface="Montserrat ExtraBold"/>
              </a:defRPr>
            </a:lvl3pPr>
            <a:lvl4pPr lvl="3" rtl="0">
              <a:spcBef>
                <a:spcPts val="0"/>
              </a:spcBef>
              <a:spcAft>
                <a:spcPts val="0"/>
              </a:spcAft>
              <a:buClr>
                <a:schemeClr val="dk1"/>
              </a:buClr>
              <a:buSzPts val="3700"/>
              <a:buFont typeface="Montserrat ExtraBold"/>
              <a:buNone/>
              <a:defRPr sz="3700">
                <a:solidFill>
                  <a:schemeClr val="dk1"/>
                </a:solidFill>
                <a:latin typeface="Montserrat ExtraBold"/>
                <a:ea typeface="Montserrat ExtraBold"/>
                <a:cs typeface="Montserrat ExtraBold"/>
                <a:sym typeface="Montserrat ExtraBold"/>
              </a:defRPr>
            </a:lvl4pPr>
            <a:lvl5pPr lvl="4" rtl="0">
              <a:spcBef>
                <a:spcPts val="0"/>
              </a:spcBef>
              <a:spcAft>
                <a:spcPts val="0"/>
              </a:spcAft>
              <a:buClr>
                <a:schemeClr val="dk1"/>
              </a:buClr>
              <a:buSzPts val="3700"/>
              <a:buFont typeface="Montserrat ExtraBold"/>
              <a:buNone/>
              <a:defRPr sz="3700">
                <a:solidFill>
                  <a:schemeClr val="dk1"/>
                </a:solidFill>
                <a:latin typeface="Montserrat ExtraBold"/>
                <a:ea typeface="Montserrat ExtraBold"/>
                <a:cs typeface="Montserrat ExtraBold"/>
                <a:sym typeface="Montserrat ExtraBold"/>
              </a:defRPr>
            </a:lvl5pPr>
            <a:lvl6pPr lvl="5" rtl="0">
              <a:spcBef>
                <a:spcPts val="0"/>
              </a:spcBef>
              <a:spcAft>
                <a:spcPts val="0"/>
              </a:spcAft>
              <a:buClr>
                <a:schemeClr val="dk1"/>
              </a:buClr>
              <a:buSzPts val="3700"/>
              <a:buFont typeface="Montserrat ExtraBold"/>
              <a:buNone/>
              <a:defRPr sz="3700">
                <a:solidFill>
                  <a:schemeClr val="dk1"/>
                </a:solidFill>
                <a:latin typeface="Montserrat ExtraBold"/>
                <a:ea typeface="Montserrat ExtraBold"/>
                <a:cs typeface="Montserrat ExtraBold"/>
                <a:sym typeface="Montserrat ExtraBold"/>
              </a:defRPr>
            </a:lvl6pPr>
            <a:lvl7pPr lvl="6" rtl="0">
              <a:spcBef>
                <a:spcPts val="0"/>
              </a:spcBef>
              <a:spcAft>
                <a:spcPts val="0"/>
              </a:spcAft>
              <a:buClr>
                <a:schemeClr val="dk1"/>
              </a:buClr>
              <a:buSzPts val="3700"/>
              <a:buFont typeface="Montserrat ExtraBold"/>
              <a:buNone/>
              <a:defRPr sz="3700">
                <a:solidFill>
                  <a:schemeClr val="dk1"/>
                </a:solidFill>
                <a:latin typeface="Montserrat ExtraBold"/>
                <a:ea typeface="Montserrat ExtraBold"/>
                <a:cs typeface="Montserrat ExtraBold"/>
                <a:sym typeface="Montserrat ExtraBold"/>
              </a:defRPr>
            </a:lvl7pPr>
            <a:lvl8pPr lvl="7" rtl="0">
              <a:spcBef>
                <a:spcPts val="0"/>
              </a:spcBef>
              <a:spcAft>
                <a:spcPts val="0"/>
              </a:spcAft>
              <a:buClr>
                <a:schemeClr val="dk1"/>
              </a:buClr>
              <a:buSzPts val="3700"/>
              <a:buFont typeface="Montserrat ExtraBold"/>
              <a:buNone/>
              <a:defRPr sz="3700">
                <a:solidFill>
                  <a:schemeClr val="dk1"/>
                </a:solidFill>
                <a:latin typeface="Montserrat ExtraBold"/>
                <a:ea typeface="Montserrat ExtraBold"/>
                <a:cs typeface="Montserrat ExtraBold"/>
                <a:sym typeface="Montserrat ExtraBold"/>
              </a:defRPr>
            </a:lvl8pPr>
            <a:lvl9pPr lvl="8" rtl="0">
              <a:spcBef>
                <a:spcPts val="0"/>
              </a:spcBef>
              <a:spcAft>
                <a:spcPts val="0"/>
              </a:spcAft>
              <a:buClr>
                <a:schemeClr val="dk1"/>
              </a:buClr>
              <a:buSzPts val="3700"/>
              <a:buFont typeface="Montserrat ExtraBold"/>
              <a:buNone/>
              <a:defRPr sz="3700">
                <a:solidFill>
                  <a:schemeClr val="dk1"/>
                </a:solidFill>
                <a:latin typeface="Montserrat ExtraBold"/>
                <a:ea typeface="Montserrat ExtraBold"/>
                <a:cs typeface="Montserrat ExtraBold"/>
                <a:sym typeface="Montserrat ExtraBold"/>
              </a:defRPr>
            </a:lvl9pPr>
          </a:lstStyle>
          <a:p/>
        </p:txBody>
      </p:sp>
      <p:sp>
        <p:nvSpPr>
          <p:cNvPr id="7" name="Google Shape;7;p1"/>
          <p:cNvSpPr txBox="1"/>
          <p:nvPr>
            <p:ph idx="1" type="body"/>
          </p:nvPr>
        </p:nvSpPr>
        <p:spPr>
          <a:xfrm>
            <a:off x="415496" y="1536633"/>
            <a:ext cx="11358000" cy="4555200"/>
          </a:xfrm>
          <a:prstGeom prst="rect">
            <a:avLst/>
          </a:prstGeom>
          <a:noFill/>
          <a:ln>
            <a:noFill/>
          </a:ln>
        </p:spPr>
        <p:txBody>
          <a:bodyPr anchorCtr="0" anchor="t" bIns="121875" lIns="121875" spcFirstLastPara="1" rIns="121875" wrap="square" tIns="121875">
            <a:noAutofit/>
          </a:bodyPr>
          <a:lstStyle>
            <a:lvl1pPr indent="-330200" lvl="0" marL="457200" rtl="0">
              <a:lnSpc>
                <a:spcPct val="115000"/>
              </a:lnSpc>
              <a:spcBef>
                <a:spcPts val="0"/>
              </a:spcBef>
              <a:spcAft>
                <a:spcPts val="0"/>
              </a:spcAft>
              <a:buClr>
                <a:srgbClr val="FB4D42"/>
              </a:buClr>
              <a:buSzPts val="1600"/>
              <a:buFont typeface="Montserrat"/>
              <a:buChar char="●"/>
              <a:defRPr b="1" sz="2600">
                <a:solidFill>
                  <a:srgbClr val="091F2F"/>
                </a:solidFill>
                <a:latin typeface="Montserrat"/>
                <a:ea typeface="Montserrat"/>
                <a:cs typeface="Montserrat"/>
                <a:sym typeface="Montserrat"/>
              </a:defRPr>
            </a:lvl1pPr>
            <a:lvl2pPr indent="-298450" lvl="1" marL="914400" rtl="0">
              <a:lnSpc>
                <a:spcPct val="115000"/>
              </a:lnSpc>
              <a:spcBef>
                <a:spcPts val="2100"/>
              </a:spcBef>
              <a:spcAft>
                <a:spcPts val="0"/>
              </a:spcAft>
              <a:buClr>
                <a:srgbClr val="FB4D42"/>
              </a:buClr>
              <a:buSzPts val="1100"/>
              <a:buFont typeface="Lora"/>
              <a:buChar char="●"/>
              <a:defRPr i="1" sz="1900">
                <a:solidFill>
                  <a:srgbClr val="091F2F"/>
                </a:solidFill>
                <a:latin typeface="Lora"/>
                <a:ea typeface="Lora"/>
                <a:cs typeface="Lora"/>
                <a:sym typeface="Lora"/>
              </a:defRPr>
            </a:lvl2pPr>
            <a:lvl3pPr indent="-298450" lvl="2" marL="1371600" rtl="0">
              <a:lnSpc>
                <a:spcPct val="115000"/>
              </a:lnSpc>
              <a:spcBef>
                <a:spcPts val="2100"/>
              </a:spcBef>
              <a:spcAft>
                <a:spcPts val="0"/>
              </a:spcAft>
              <a:buClr>
                <a:srgbClr val="FB4D42"/>
              </a:buClr>
              <a:buSzPts val="1100"/>
              <a:buFont typeface="Lora"/>
              <a:buChar char="●"/>
              <a:defRPr i="1" sz="1900">
                <a:solidFill>
                  <a:srgbClr val="091F2F"/>
                </a:solidFill>
                <a:latin typeface="Lora"/>
                <a:ea typeface="Lora"/>
                <a:cs typeface="Lora"/>
                <a:sym typeface="Lora"/>
              </a:defRPr>
            </a:lvl3pPr>
            <a:lvl4pPr indent="-298450" lvl="3" marL="1828800" rtl="0">
              <a:lnSpc>
                <a:spcPct val="115000"/>
              </a:lnSpc>
              <a:spcBef>
                <a:spcPts val="2100"/>
              </a:spcBef>
              <a:spcAft>
                <a:spcPts val="0"/>
              </a:spcAft>
              <a:buClr>
                <a:srgbClr val="FB4D42"/>
              </a:buClr>
              <a:buSzPts val="1100"/>
              <a:buFont typeface="Lora"/>
              <a:buChar char="●"/>
              <a:defRPr i="1" sz="1900">
                <a:solidFill>
                  <a:srgbClr val="091F2F"/>
                </a:solidFill>
                <a:latin typeface="Lora"/>
                <a:ea typeface="Lora"/>
                <a:cs typeface="Lora"/>
                <a:sym typeface="Lora"/>
              </a:defRPr>
            </a:lvl4pPr>
            <a:lvl5pPr indent="-298450" lvl="4" marL="2286000" rtl="0">
              <a:lnSpc>
                <a:spcPct val="115000"/>
              </a:lnSpc>
              <a:spcBef>
                <a:spcPts val="2100"/>
              </a:spcBef>
              <a:spcAft>
                <a:spcPts val="0"/>
              </a:spcAft>
              <a:buClr>
                <a:srgbClr val="FB4D42"/>
              </a:buClr>
              <a:buSzPts val="1100"/>
              <a:buFont typeface="Lora"/>
              <a:buChar char="●"/>
              <a:defRPr i="1" sz="1900">
                <a:solidFill>
                  <a:srgbClr val="091F2F"/>
                </a:solidFill>
                <a:latin typeface="Lora"/>
                <a:ea typeface="Lora"/>
                <a:cs typeface="Lora"/>
                <a:sym typeface="Lora"/>
              </a:defRPr>
            </a:lvl5pPr>
            <a:lvl6pPr indent="-298450" lvl="5" marL="2743200" rtl="0">
              <a:lnSpc>
                <a:spcPct val="115000"/>
              </a:lnSpc>
              <a:spcBef>
                <a:spcPts val="2100"/>
              </a:spcBef>
              <a:spcAft>
                <a:spcPts val="0"/>
              </a:spcAft>
              <a:buClr>
                <a:srgbClr val="FB4D42"/>
              </a:buClr>
              <a:buSzPts val="1100"/>
              <a:buFont typeface="Lora"/>
              <a:buChar char="●"/>
              <a:defRPr i="1" sz="1900">
                <a:solidFill>
                  <a:srgbClr val="091F2F"/>
                </a:solidFill>
                <a:latin typeface="Lora"/>
                <a:ea typeface="Lora"/>
                <a:cs typeface="Lora"/>
                <a:sym typeface="Lora"/>
              </a:defRPr>
            </a:lvl6pPr>
            <a:lvl7pPr indent="-298450" lvl="6" marL="3200400" rtl="0">
              <a:lnSpc>
                <a:spcPct val="115000"/>
              </a:lnSpc>
              <a:spcBef>
                <a:spcPts val="2100"/>
              </a:spcBef>
              <a:spcAft>
                <a:spcPts val="0"/>
              </a:spcAft>
              <a:buClr>
                <a:srgbClr val="FB4D42"/>
              </a:buClr>
              <a:buSzPts val="1100"/>
              <a:buFont typeface="Lora"/>
              <a:buChar char="●"/>
              <a:defRPr i="1" sz="1900">
                <a:solidFill>
                  <a:srgbClr val="091F2F"/>
                </a:solidFill>
                <a:latin typeface="Lora"/>
                <a:ea typeface="Lora"/>
                <a:cs typeface="Lora"/>
                <a:sym typeface="Lora"/>
              </a:defRPr>
            </a:lvl7pPr>
            <a:lvl8pPr indent="-298450" lvl="7" marL="3657600" rtl="0">
              <a:lnSpc>
                <a:spcPct val="115000"/>
              </a:lnSpc>
              <a:spcBef>
                <a:spcPts val="2100"/>
              </a:spcBef>
              <a:spcAft>
                <a:spcPts val="0"/>
              </a:spcAft>
              <a:buClr>
                <a:srgbClr val="FB4D42"/>
              </a:buClr>
              <a:buSzPts val="1100"/>
              <a:buFont typeface="Lora"/>
              <a:buChar char="●"/>
              <a:defRPr i="1" sz="1900">
                <a:solidFill>
                  <a:srgbClr val="091F2F"/>
                </a:solidFill>
                <a:latin typeface="Lora"/>
                <a:ea typeface="Lora"/>
                <a:cs typeface="Lora"/>
                <a:sym typeface="Lora"/>
              </a:defRPr>
            </a:lvl8pPr>
            <a:lvl9pPr indent="-298450" lvl="8" marL="4114800" rtl="0">
              <a:lnSpc>
                <a:spcPct val="115000"/>
              </a:lnSpc>
              <a:spcBef>
                <a:spcPts val="2100"/>
              </a:spcBef>
              <a:spcAft>
                <a:spcPts val="2100"/>
              </a:spcAft>
              <a:buClr>
                <a:srgbClr val="FB4D42"/>
              </a:buClr>
              <a:buSzPts val="1100"/>
              <a:buFont typeface="Lora"/>
              <a:buChar char="●"/>
              <a:defRPr i="1" sz="1900">
                <a:solidFill>
                  <a:srgbClr val="091F2F"/>
                </a:solidFill>
                <a:latin typeface="Lora"/>
                <a:ea typeface="Lora"/>
                <a:cs typeface="Lora"/>
                <a:sym typeface="Lora"/>
              </a:defRPr>
            </a:lvl9pPr>
          </a:lstStyle>
          <a:p/>
        </p:txBody>
      </p:sp>
      <p:sp>
        <p:nvSpPr>
          <p:cNvPr id="8" name="Google Shape;8;p1"/>
          <p:cNvSpPr txBox="1"/>
          <p:nvPr/>
        </p:nvSpPr>
        <p:spPr>
          <a:xfrm>
            <a:off x="385725" y="6417075"/>
            <a:ext cx="3352200" cy="44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rgbClr val="288BE4"/>
                </a:solidFill>
                <a:latin typeface="Montserrat"/>
                <a:ea typeface="Montserrat"/>
                <a:cs typeface="Montserrat"/>
                <a:sym typeface="Montserrat"/>
              </a:rPr>
              <a:t>DEPARTMENT HEAD</a:t>
            </a:r>
            <a:endParaRPr b="1" sz="1200">
              <a:solidFill>
                <a:srgbClr val="288BE4"/>
              </a:solidFill>
              <a:latin typeface="Montserrat"/>
              <a:ea typeface="Montserrat"/>
              <a:cs typeface="Montserrat"/>
              <a:sym typeface="Montserrat"/>
            </a:endParaRPr>
          </a:p>
        </p:txBody>
      </p:sp>
      <p:sp>
        <p:nvSpPr>
          <p:cNvPr id="9" name="Google Shape;9;p1"/>
          <p:cNvSpPr txBox="1"/>
          <p:nvPr/>
        </p:nvSpPr>
        <p:spPr>
          <a:xfrm>
            <a:off x="8320900" y="6417075"/>
            <a:ext cx="3352200" cy="4410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200">
                <a:solidFill>
                  <a:srgbClr val="288BE4"/>
                </a:solidFill>
                <a:latin typeface="Montserrat"/>
                <a:ea typeface="Montserrat"/>
                <a:cs typeface="Montserrat"/>
                <a:sym typeface="Montserrat"/>
              </a:rPr>
              <a:t>CITY OF BOSTON</a:t>
            </a:r>
            <a:endParaRPr b="1" sz="1200">
              <a:solidFill>
                <a:srgbClr val="288BE4"/>
              </a:solidFill>
              <a:latin typeface="Montserrat"/>
              <a:ea typeface="Montserrat"/>
              <a:cs typeface="Montserrat"/>
              <a:sym typeface="Montserrat"/>
            </a:endParaRPr>
          </a:p>
        </p:txBody>
      </p:sp>
      <p:cxnSp>
        <p:nvCxnSpPr>
          <p:cNvPr id="10" name="Google Shape;10;p1"/>
          <p:cNvCxnSpPr/>
          <p:nvPr/>
        </p:nvCxnSpPr>
        <p:spPr>
          <a:xfrm>
            <a:off x="483400" y="6408050"/>
            <a:ext cx="11094300" cy="0"/>
          </a:xfrm>
          <a:prstGeom prst="straightConnector1">
            <a:avLst/>
          </a:prstGeom>
          <a:noFill/>
          <a:ln cap="flat" cmpd="sng" w="9525">
            <a:solidFill>
              <a:srgbClr val="288BE4"/>
            </a:solidFill>
            <a:prstDash val="solid"/>
            <a:round/>
            <a:headEnd len="med" w="med" type="none"/>
            <a:tailEnd len="med" w="med" type="none"/>
          </a:ln>
        </p:spPr>
      </p:cxn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0.xml"/><Relationship Id="rId3" Type="http://schemas.openxmlformats.org/officeDocument/2006/relationships/image" Target="../media/image8.png"/><Relationship Id="rId4" Type="http://schemas.openxmlformats.org/officeDocument/2006/relationships/image" Target="../media/image9.jpg"/><Relationship Id="rId5" Type="http://schemas.openxmlformats.org/officeDocument/2006/relationships/image" Target="../media/image16.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 Id="rId3" Type="http://schemas.openxmlformats.org/officeDocument/2006/relationships/image" Target="../media/image3.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 Id="rId3" Type="http://schemas.openxmlformats.org/officeDocument/2006/relationships/image" Target="../media/image3.png"/><Relationship Id="rId4" Type="http://schemas.openxmlformats.org/officeDocument/2006/relationships/image" Target="../media/image133.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 Id="rId3" Type="http://schemas.openxmlformats.org/officeDocument/2006/relationships/image" Target="../media/image3.png"/><Relationship Id="rId4" Type="http://schemas.openxmlformats.org/officeDocument/2006/relationships/image" Target="../media/image135.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 Id="rId3" Type="http://schemas.openxmlformats.org/officeDocument/2006/relationships/image" Target="../media/image3.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5.xml"/><Relationship Id="rId3" Type="http://schemas.openxmlformats.org/officeDocument/2006/relationships/image" Target="../media/image3.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9.jpg"/><Relationship Id="rId5" Type="http://schemas.openxmlformats.org/officeDocument/2006/relationships/image" Target="../media/image10.png"/><Relationship Id="rId6" Type="http://schemas.openxmlformats.org/officeDocument/2006/relationships/image" Target="../media/image8.png"/><Relationship Id="rId7"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9.jpg"/><Relationship Id="rId5"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9.jp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9.jp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9.jp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9.jpg"/><Relationship Id="rId4" Type="http://schemas.openxmlformats.org/officeDocument/2006/relationships/image" Target="../media/image16.png"/><Relationship Id="rId5"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9.jp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image" Target="../media/image24.png"/><Relationship Id="rId4" Type="http://schemas.openxmlformats.org/officeDocument/2006/relationships/image" Target="../media/image27.png"/><Relationship Id="rId5" Type="http://schemas.openxmlformats.org/officeDocument/2006/relationships/image" Target="../media/image9.jpg"/><Relationship Id="rId6"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26.png"/><Relationship Id="rId4" Type="http://schemas.openxmlformats.org/officeDocument/2006/relationships/image" Target="../media/image22.png"/><Relationship Id="rId5" Type="http://schemas.openxmlformats.org/officeDocument/2006/relationships/image" Target="../media/image9.jpg"/><Relationship Id="rId6"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 Id="rId3" Type="http://schemas.openxmlformats.org/officeDocument/2006/relationships/image" Target="../media/image9.jp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image" Target="../media/image9.jp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9.jpg"/><Relationship Id="rId4" Type="http://schemas.openxmlformats.org/officeDocument/2006/relationships/image" Target="../media/image16.png"/><Relationship Id="rId5" Type="http://schemas.openxmlformats.org/officeDocument/2006/relationships/image" Target="../media/image136.png"/><Relationship Id="rId6" Type="http://schemas.openxmlformats.org/officeDocument/2006/relationships/image" Target="../media/image23.png"/><Relationship Id="rId7" Type="http://schemas.openxmlformats.org/officeDocument/2006/relationships/image" Target="../media/image29.png"/><Relationship Id="rId8"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image" Target="../media/image9.jpg"/><Relationship Id="rId4" Type="http://schemas.openxmlformats.org/officeDocument/2006/relationships/image" Target="../media/image16.png"/><Relationship Id="rId5" Type="http://schemas.openxmlformats.org/officeDocument/2006/relationships/image" Target="../media/image3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 Id="rId3" Type="http://schemas.openxmlformats.org/officeDocument/2006/relationships/image" Target="../media/image39.png"/><Relationship Id="rId4" Type="http://schemas.openxmlformats.org/officeDocument/2006/relationships/image" Target="../media/image34.png"/><Relationship Id="rId5" Type="http://schemas.openxmlformats.org/officeDocument/2006/relationships/image" Target="../media/image30.png"/><Relationship Id="rId6" Type="http://schemas.openxmlformats.org/officeDocument/2006/relationships/image" Target="../media/image9.jpg"/><Relationship Id="rId7"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 Id="rId3" Type="http://schemas.openxmlformats.org/officeDocument/2006/relationships/image" Target="../media/image37.png"/><Relationship Id="rId4" Type="http://schemas.openxmlformats.org/officeDocument/2006/relationships/image" Target="../media/image9.jpg"/><Relationship Id="rId5"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 Id="rId3" Type="http://schemas.openxmlformats.org/officeDocument/2006/relationships/image" Target="../media/image9.jpg"/><Relationship Id="rId4" Type="http://schemas.openxmlformats.org/officeDocument/2006/relationships/image" Target="../media/image16.png"/><Relationship Id="rId5"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image" Target="../media/image32.png"/><Relationship Id="rId4" Type="http://schemas.openxmlformats.org/officeDocument/2006/relationships/image" Target="../media/image9.jpg"/><Relationship Id="rId5" Type="http://schemas.openxmlformats.org/officeDocument/2006/relationships/image" Target="../media/image1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2.xml"/><Relationship Id="rId3" Type="http://schemas.openxmlformats.org/officeDocument/2006/relationships/image" Target="../media/image55.png"/><Relationship Id="rId4" Type="http://schemas.openxmlformats.org/officeDocument/2006/relationships/image" Target="../media/image4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3.xml"/><Relationship Id="rId3"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4.xml"/><Relationship Id="rId3" Type="http://schemas.openxmlformats.org/officeDocument/2006/relationships/image" Target="../media/image4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5.xml"/><Relationship Id="rId3"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6.xml"/><Relationship Id="rId3" Type="http://schemas.openxmlformats.org/officeDocument/2006/relationships/image" Target="../media/image53.png"/><Relationship Id="rId4" Type="http://schemas.openxmlformats.org/officeDocument/2006/relationships/image" Target="../media/image9.jpg"/><Relationship Id="rId5" Type="http://schemas.openxmlformats.org/officeDocument/2006/relationships/image" Target="../media/image1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7.xml"/><Relationship Id="rId3" Type="http://schemas.openxmlformats.org/officeDocument/2006/relationships/image" Target="../media/image46.png"/><Relationship Id="rId4" Type="http://schemas.openxmlformats.org/officeDocument/2006/relationships/image" Target="../media/image9.jpg"/><Relationship Id="rId5" Type="http://schemas.openxmlformats.org/officeDocument/2006/relationships/image" Target="../media/image1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8.xml"/><Relationship Id="rId3" Type="http://schemas.openxmlformats.org/officeDocument/2006/relationships/image" Target="../media/image9.jpg"/><Relationship Id="rId4" Type="http://schemas.openxmlformats.org/officeDocument/2006/relationships/image" Target="../media/image16.png"/><Relationship Id="rId5" Type="http://schemas.openxmlformats.org/officeDocument/2006/relationships/image" Target="../media/image42.jpg"/><Relationship Id="rId6"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9.xml"/><Relationship Id="rId3" Type="http://schemas.openxmlformats.org/officeDocument/2006/relationships/image" Target="../media/image9.jpg"/><Relationship Id="rId4" Type="http://schemas.openxmlformats.org/officeDocument/2006/relationships/image" Target="../media/image16.png"/><Relationship Id="rId5" Type="http://schemas.openxmlformats.org/officeDocument/2006/relationships/image" Target="../media/image38.png"/><Relationship Id="rId6"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0.xml"/><Relationship Id="rId3" Type="http://schemas.openxmlformats.org/officeDocument/2006/relationships/image" Target="../media/image9.jpg"/><Relationship Id="rId4" Type="http://schemas.openxmlformats.org/officeDocument/2006/relationships/image" Target="../media/image16.png"/><Relationship Id="rId5" Type="http://schemas.openxmlformats.org/officeDocument/2006/relationships/image" Target="../media/image64.jpg"/><Relationship Id="rId6" Type="http://schemas.openxmlformats.org/officeDocument/2006/relationships/image" Target="../media/image6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1.xml"/><Relationship Id="rId3" Type="http://schemas.openxmlformats.org/officeDocument/2006/relationships/image" Target="../media/image9.jpg"/><Relationship Id="rId4" Type="http://schemas.openxmlformats.org/officeDocument/2006/relationships/image" Target="../media/image16.png"/><Relationship Id="rId5" Type="http://schemas.openxmlformats.org/officeDocument/2006/relationships/image" Target="../media/image50.jpg"/><Relationship Id="rId6" Type="http://schemas.openxmlformats.org/officeDocument/2006/relationships/image" Target="../media/image5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2.xml"/><Relationship Id="rId3" Type="http://schemas.openxmlformats.org/officeDocument/2006/relationships/image" Target="../media/image9.jpg"/><Relationship Id="rId4" Type="http://schemas.openxmlformats.org/officeDocument/2006/relationships/image" Target="../media/image16.png"/><Relationship Id="rId5" Type="http://schemas.openxmlformats.org/officeDocument/2006/relationships/image" Target="../media/image13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3.xml"/><Relationship Id="rId3" Type="http://schemas.openxmlformats.org/officeDocument/2006/relationships/image" Target="../media/image9.jpg"/><Relationship Id="rId4" Type="http://schemas.openxmlformats.org/officeDocument/2006/relationships/image" Target="../media/image16.png"/><Relationship Id="rId5" Type="http://schemas.openxmlformats.org/officeDocument/2006/relationships/image" Target="../media/image134.png"/><Relationship Id="rId6" Type="http://schemas.openxmlformats.org/officeDocument/2006/relationships/image" Target="../media/image4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4.xml"/><Relationship Id="rId3" Type="http://schemas.openxmlformats.org/officeDocument/2006/relationships/image" Target="../media/image9.jpg"/><Relationship Id="rId4" Type="http://schemas.openxmlformats.org/officeDocument/2006/relationships/image" Target="../media/image16.png"/><Relationship Id="rId5" Type="http://schemas.openxmlformats.org/officeDocument/2006/relationships/image" Target="../media/image134.png"/><Relationship Id="rId6" Type="http://schemas.openxmlformats.org/officeDocument/2006/relationships/image" Target="../media/image49.png"/><Relationship Id="rId7" Type="http://schemas.openxmlformats.org/officeDocument/2006/relationships/image" Target="../media/image5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5.xml"/><Relationship Id="rId3" Type="http://schemas.openxmlformats.org/officeDocument/2006/relationships/image" Target="../media/image9.jpg"/><Relationship Id="rId4" Type="http://schemas.openxmlformats.org/officeDocument/2006/relationships/image" Target="../media/image16.png"/><Relationship Id="rId5" Type="http://schemas.openxmlformats.org/officeDocument/2006/relationships/image" Target="../media/image134.png"/><Relationship Id="rId6" Type="http://schemas.openxmlformats.org/officeDocument/2006/relationships/image" Target="../media/image49.png"/><Relationship Id="rId7" Type="http://schemas.openxmlformats.org/officeDocument/2006/relationships/image" Target="../media/image51.png"/><Relationship Id="rId8" Type="http://schemas.openxmlformats.org/officeDocument/2006/relationships/image" Target="../media/image5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6.xml"/><Relationship Id="rId3" Type="http://schemas.openxmlformats.org/officeDocument/2006/relationships/image" Target="../media/image9.jpg"/><Relationship Id="rId4" Type="http://schemas.openxmlformats.org/officeDocument/2006/relationships/image" Target="../media/image16.png"/><Relationship Id="rId9" Type="http://schemas.openxmlformats.org/officeDocument/2006/relationships/image" Target="../media/image58.png"/><Relationship Id="rId5" Type="http://schemas.openxmlformats.org/officeDocument/2006/relationships/image" Target="../media/image134.png"/><Relationship Id="rId6" Type="http://schemas.openxmlformats.org/officeDocument/2006/relationships/image" Target="../media/image49.png"/><Relationship Id="rId7" Type="http://schemas.openxmlformats.org/officeDocument/2006/relationships/image" Target="../media/image51.png"/><Relationship Id="rId8" Type="http://schemas.openxmlformats.org/officeDocument/2006/relationships/image" Target="../media/image56.png"/></Relationships>
</file>

<file path=ppt/slides/_rels/slide47.xml.rels><?xml version="1.0" encoding="UTF-8" standalone="yes"?><Relationships xmlns="http://schemas.openxmlformats.org/package/2006/relationships"><Relationship Id="rId10" Type="http://schemas.openxmlformats.org/officeDocument/2006/relationships/image" Target="../media/image60.png"/><Relationship Id="rId1" Type="http://schemas.openxmlformats.org/officeDocument/2006/relationships/slideLayout" Target="../slideLayouts/slideLayout15.xml"/><Relationship Id="rId2" Type="http://schemas.openxmlformats.org/officeDocument/2006/relationships/notesSlide" Target="../notesSlides/notesSlide47.xml"/><Relationship Id="rId3" Type="http://schemas.openxmlformats.org/officeDocument/2006/relationships/image" Target="../media/image9.jpg"/><Relationship Id="rId4" Type="http://schemas.openxmlformats.org/officeDocument/2006/relationships/image" Target="../media/image16.png"/><Relationship Id="rId9" Type="http://schemas.openxmlformats.org/officeDocument/2006/relationships/image" Target="../media/image58.png"/><Relationship Id="rId5" Type="http://schemas.openxmlformats.org/officeDocument/2006/relationships/image" Target="../media/image134.png"/><Relationship Id="rId6" Type="http://schemas.openxmlformats.org/officeDocument/2006/relationships/image" Target="../media/image49.png"/><Relationship Id="rId7" Type="http://schemas.openxmlformats.org/officeDocument/2006/relationships/image" Target="../media/image51.png"/><Relationship Id="rId8" Type="http://schemas.openxmlformats.org/officeDocument/2006/relationships/image" Target="../media/image56.png"/></Relationships>
</file>

<file path=ppt/slides/_rels/slide48.xml.rels><?xml version="1.0" encoding="UTF-8" standalone="yes"?><Relationships xmlns="http://schemas.openxmlformats.org/package/2006/relationships"><Relationship Id="rId11" Type="http://schemas.openxmlformats.org/officeDocument/2006/relationships/image" Target="../media/image63.png"/><Relationship Id="rId10" Type="http://schemas.openxmlformats.org/officeDocument/2006/relationships/image" Target="../media/image60.png"/><Relationship Id="rId1" Type="http://schemas.openxmlformats.org/officeDocument/2006/relationships/slideLayout" Target="../slideLayouts/slideLayout15.xml"/><Relationship Id="rId2" Type="http://schemas.openxmlformats.org/officeDocument/2006/relationships/notesSlide" Target="../notesSlides/notesSlide48.xml"/><Relationship Id="rId3" Type="http://schemas.openxmlformats.org/officeDocument/2006/relationships/image" Target="../media/image9.jpg"/><Relationship Id="rId4" Type="http://schemas.openxmlformats.org/officeDocument/2006/relationships/image" Target="../media/image16.png"/><Relationship Id="rId9" Type="http://schemas.openxmlformats.org/officeDocument/2006/relationships/image" Target="../media/image58.png"/><Relationship Id="rId5" Type="http://schemas.openxmlformats.org/officeDocument/2006/relationships/image" Target="../media/image134.png"/><Relationship Id="rId6" Type="http://schemas.openxmlformats.org/officeDocument/2006/relationships/image" Target="../media/image49.png"/><Relationship Id="rId7" Type="http://schemas.openxmlformats.org/officeDocument/2006/relationships/image" Target="../media/image51.png"/><Relationship Id="rId8" Type="http://schemas.openxmlformats.org/officeDocument/2006/relationships/image" Target="../media/image56.png"/></Relationships>
</file>

<file path=ppt/slides/_rels/slide49.xml.rels><?xml version="1.0" encoding="UTF-8" standalone="yes"?><Relationships xmlns="http://schemas.openxmlformats.org/package/2006/relationships"><Relationship Id="rId11" Type="http://schemas.openxmlformats.org/officeDocument/2006/relationships/image" Target="../media/image63.png"/><Relationship Id="rId10" Type="http://schemas.openxmlformats.org/officeDocument/2006/relationships/image" Target="../media/image60.png"/><Relationship Id="rId12" Type="http://schemas.openxmlformats.org/officeDocument/2006/relationships/image" Target="../media/image65.png"/><Relationship Id="rId1" Type="http://schemas.openxmlformats.org/officeDocument/2006/relationships/slideLayout" Target="../slideLayouts/slideLayout15.xml"/><Relationship Id="rId2" Type="http://schemas.openxmlformats.org/officeDocument/2006/relationships/notesSlide" Target="../notesSlides/notesSlide49.xml"/><Relationship Id="rId3" Type="http://schemas.openxmlformats.org/officeDocument/2006/relationships/image" Target="../media/image9.jpg"/><Relationship Id="rId4" Type="http://schemas.openxmlformats.org/officeDocument/2006/relationships/image" Target="../media/image16.png"/><Relationship Id="rId9" Type="http://schemas.openxmlformats.org/officeDocument/2006/relationships/image" Target="../media/image58.png"/><Relationship Id="rId5" Type="http://schemas.openxmlformats.org/officeDocument/2006/relationships/image" Target="../media/image134.png"/><Relationship Id="rId6" Type="http://schemas.openxmlformats.org/officeDocument/2006/relationships/image" Target="../media/image49.png"/><Relationship Id="rId7" Type="http://schemas.openxmlformats.org/officeDocument/2006/relationships/image" Target="../media/image51.png"/><Relationship Id="rId8"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1" Type="http://schemas.openxmlformats.org/officeDocument/2006/relationships/image" Target="../media/image63.png"/><Relationship Id="rId10" Type="http://schemas.openxmlformats.org/officeDocument/2006/relationships/image" Target="../media/image60.png"/><Relationship Id="rId13" Type="http://schemas.openxmlformats.org/officeDocument/2006/relationships/image" Target="../media/image66.png"/><Relationship Id="rId12" Type="http://schemas.openxmlformats.org/officeDocument/2006/relationships/image" Target="../media/image65.png"/><Relationship Id="rId1" Type="http://schemas.openxmlformats.org/officeDocument/2006/relationships/slideLayout" Target="../slideLayouts/slideLayout15.xml"/><Relationship Id="rId2" Type="http://schemas.openxmlformats.org/officeDocument/2006/relationships/notesSlide" Target="../notesSlides/notesSlide50.xml"/><Relationship Id="rId3" Type="http://schemas.openxmlformats.org/officeDocument/2006/relationships/image" Target="../media/image9.jpg"/><Relationship Id="rId4" Type="http://schemas.openxmlformats.org/officeDocument/2006/relationships/image" Target="../media/image16.png"/><Relationship Id="rId9" Type="http://schemas.openxmlformats.org/officeDocument/2006/relationships/image" Target="../media/image58.png"/><Relationship Id="rId5" Type="http://schemas.openxmlformats.org/officeDocument/2006/relationships/image" Target="../media/image134.png"/><Relationship Id="rId6" Type="http://schemas.openxmlformats.org/officeDocument/2006/relationships/image" Target="../media/image49.png"/><Relationship Id="rId7" Type="http://schemas.openxmlformats.org/officeDocument/2006/relationships/image" Target="../media/image51.png"/><Relationship Id="rId8" Type="http://schemas.openxmlformats.org/officeDocument/2006/relationships/image" Target="../media/image56.png"/></Relationships>
</file>

<file path=ppt/slides/_rels/slide51.xml.rels><?xml version="1.0" encoding="UTF-8" standalone="yes"?><Relationships xmlns="http://schemas.openxmlformats.org/package/2006/relationships"><Relationship Id="rId11" Type="http://schemas.openxmlformats.org/officeDocument/2006/relationships/image" Target="../media/image63.png"/><Relationship Id="rId10" Type="http://schemas.openxmlformats.org/officeDocument/2006/relationships/image" Target="../media/image60.png"/><Relationship Id="rId13" Type="http://schemas.openxmlformats.org/officeDocument/2006/relationships/image" Target="../media/image66.png"/><Relationship Id="rId12" Type="http://schemas.openxmlformats.org/officeDocument/2006/relationships/image" Target="../media/image65.png"/><Relationship Id="rId1" Type="http://schemas.openxmlformats.org/officeDocument/2006/relationships/slideLayout" Target="../slideLayouts/slideLayout15.xml"/><Relationship Id="rId2" Type="http://schemas.openxmlformats.org/officeDocument/2006/relationships/notesSlide" Target="../notesSlides/notesSlide51.xml"/><Relationship Id="rId3" Type="http://schemas.openxmlformats.org/officeDocument/2006/relationships/image" Target="../media/image9.jpg"/><Relationship Id="rId4" Type="http://schemas.openxmlformats.org/officeDocument/2006/relationships/image" Target="../media/image16.png"/><Relationship Id="rId9" Type="http://schemas.openxmlformats.org/officeDocument/2006/relationships/image" Target="../media/image58.png"/><Relationship Id="rId14" Type="http://schemas.openxmlformats.org/officeDocument/2006/relationships/image" Target="../media/image72.png"/><Relationship Id="rId5" Type="http://schemas.openxmlformats.org/officeDocument/2006/relationships/image" Target="../media/image134.png"/><Relationship Id="rId6" Type="http://schemas.openxmlformats.org/officeDocument/2006/relationships/image" Target="../media/image49.png"/><Relationship Id="rId7" Type="http://schemas.openxmlformats.org/officeDocument/2006/relationships/image" Target="../media/image51.png"/><Relationship Id="rId8" Type="http://schemas.openxmlformats.org/officeDocument/2006/relationships/image" Target="../media/image5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2.xml"/><Relationship Id="rId3" Type="http://schemas.openxmlformats.org/officeDocument/2006/relationships/image" Target="../media/image9.jpg"/><Relationship Id="rId4" Type="http://schemas.openxmlformats.org/officeDocument/2006/relationships/image" Target="../media/image16.png"/><Relationship Id="rId5" Type="http://schemas.openxmlformats.org/officeDocument/2006/relationships/image" Target="../media/image70.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3.xml"/><Relationship Id="rId3" Type="http://schemas.openxmlformats.org/officeDocument/2006/relationships/image" Target="../media/image71.png"/><Relationship Id="rId4" Type="http://schemas.openxmlformats.org/officeDocument/2006/relationships/image" Target="../media/image69.png"/><Relationship Id="rId5" Type="http://schemas.openxmlformats.org/officeDocument/2006/relationships/image" Target="../media/image74.png"/><Relationship Id="rId6" Type="http://schemas.openxmlformats.org/officeDocument/2006/relationships/image" Target="../media/image9.jpg"/><Relationship Id="rId7" Type="http://schemas.openxmlformats.org/officeDocument/2006/relationships/image" Target="../media/image1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4.xml"/><Relationship Id="rId3" Type="http://schemas.openxmlformats.org/officeDocument/2006/relationships/image" Target="../media/image9.jpg"/><Relationship Id="rId4" Type="http://schemas.openxmlformats.org/officeDocument/2006/relationships/image" Target="../media/image16.png"/><Relationship Id="rId5" Type="http://schemas.openxmlformats.org/officeDocument/2006/relationships/image" Target="../media/image13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5.xml"/><Relationship Id="rId3" Type="http://schemas.openxmlformats.org/officeDocument/2006/relationships/image" Target="../media/image9.jpg"/><Relationship Id="rId4" Type="http://schemas.openxmlformats.org/officeDocument/2006/relationships/image" Target="../media/image77.png"/><Relationship Id="rId5" Type="http://schemas.openxmlformats.org/officeDocument/2006/relationships/image" Target="../media/image1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6.xml"/><Relationship Id="rId3" Type="http://schemas.openxmlformats.org/officeDocument/2006/relationships/image" Target="../media/image80.png"/><Relationship Id="rId4" Type="http://schemas.openxmlformats.org/officeDocument/2006/relationships/image" Target="../media/image9.jpg"/><Relationship Id="rId5" Type="http://schemas.openxmlformats.org/officeDocument/2006/relationships/image" Target="../media/image1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7.xml"/><Relationship Id="rId3" Type="http://schemas.openxmlformats.org/officeDocument/2006/relationships/image" Target="../media/image75.jpg"/><Relationship Id="rId4" Type="http://schemas.openxmlformats.org/officeDocument/2006/relationships/image" Target="../media/image76.png"/><Relationship Id="rId5" Type="http://schemas.openxmlformats.org/officeDocument/2006/relationships/image" Target="../media/image9.jpg"/><Relationship Id="rId6" Type="http://schemas.openxmlformats.org/officeDocument/2006/relationships/image" Target="../media/image1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8.xml"/><Relationship Id="rId3" Type="http://schemas.openxmlformats.org/officeDocument/2006/relationships/image" Target="../media/image137.png"/><Relationship Id="rId4" Type="http://schemas.openxmlformats.org/officeDocument/2006/relationships/image" Target="../media/image77.png"/><Relationship Id="rId5" Type="http://schemas.openxmlformats.org/officeDocument/2006/relationships/image" Target="../media/image9.jpg"/><Relationship Id="rId6" Type="http://schemas.openxmlformats.org/officeDocument/2006/relationships/image" Target="../media/image16.png"/><Relationship Id="rId7" Type="http://schemas.openxmlformats.org/officeDocument/2006/relationships/image" Target="../media/image8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9.xml"/><Relationship Id="rId3" Type="http://schemas.openxmlformats.org/officeDocument/2006/relationships/image" Target="../media/image137.png"/><Relationship Id="rId4" Type="http://schemas.openxmlformats.org/officeDocument/2006/relationships/image" Target="../media/image77.png"/><Relationship Id="rId5" Type="http://schemas.openxmlformats.org/officeDocument/2006/relationships/image" Target="../media/image9.jpg"/><Relationship Id="rId6" Type="http://schemas.openxmlformats.org/officeDocument/2006/relationships/image" Target="../media/image16.png"/><Relationship Id="rId7" Type="http://schemas.openxmlformats.org/officeDocument/2006/relationships/image" Target="../media/image80.png"/><Relationship Id="rId8" Type="http://schemas.openxmlformats.org/officeDocument/2006/relationships/image" Target="../media/image8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0.xml"/><Relationship Id="rId3" Type="http://schemas.openxmlformats.org/officeDocument/2006/relationships/image" Target="../media/image9.jpg"/><Relationship Id="rId4" Type="http://schemas.openxmlformats.org/officeDocument/2006/relationships/image" Target="../media/image1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1.xml"/><Relationship Id="rId3" Type="http://schemas.openxmlformats.org/officeDocument/2006/relationships/image" Target="../media/image9.jpg"/><Relationship Id="rId4" Type="http://schemas.openxmlformats.org/officeDocument/2006/relationships/image" Target="../media/image16.png"/><Relationship Id="rId5" Type="http://schemas.openxmlformats.org/officeDocument/2006/relationships/image" Target="../media/image81.png"/><Relationship Id="rId6" Type="http://schemas.openxmlformats.org/officeDocument/2006/relationships/image" Target="../media/image84.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2.xml"/><Relationship Id="rId3" Type="http://schemas.openxmlformats.org/officeDocument/2006/relationships/image" Target="../media/image9.jpg"/><Relationship Id="rId4" Type="http://schemas.openxmlformats.org/officeDocument/2006/relationships/image" Target="../media/image16.png"/><Relationship Id="rId5" Type="http://schemas.openxmlformats.org/officeDocument/2006/relationships/image" Target="../media/image8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3.xml"/><Relationship Id="rId3" Type="http://schemas.openxmlformats.org/officeDocument/2006/relationships/image" Target="../media/image9.jpg"/><Relationship Id="rId4" Type="http://schemas.openxmlformats.org/officeDocument/2006/relationships/image" Target="../media/image16.png"/><Relationship Id="rId5" Type="http://schemas.openxmlformats.org/officeDocument/2006/relationships/image" Target="../media/image86.png"/><Relationship Id="rId6" Type="http://schemas.openxmlformats.org/officeDocument/2006/relationships/image" Target="../media/image8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4.xml"/><Relationship Id="rId3" Type="http://schemas.openxmlformats.org/officeDocument/2006/relationships/image" Target="../media/image9.jpg"/><Relationship Id="rId4" Type="http://schemas.openxmlformats.org/officeDocument/2006/relationships/image" Target="../media/image16.png"/><Relationship Id="rId5" Type="http://schemas.openxmlformats.org/officeDocument/2006/relationships/image" Target="../media/image86.png"/><Relationship Id="rId6" Type="http://schemas.openxmlformats.org/officeDocument/2006/relationships/image" Target="../media/image85.png"/><Relationship Id="rId7" Type="http://schemas.openxmlformats.org/officeDocument/2006/relationships/image" Target="../media/image8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5.xml"/><Relationship Id="rId3" Type="http://schemas.openxmlformats.org/officeDocument/2006/relationships/image" Target="../media/image9.jpg"/><Relationship Id="rId4" Type="http://schemas.openxmlformats.org/officeDocument/2006/relationships/image" Target="../media/image16.png"/><Relationship Id="rId5" Type="http://schemas.openxmlformats.org/officeDocument/2006/relationships/image" Target="../media/image86.png"/><Relationship Id="rId6" Type="http://schemas.openxmlformats.org/officeDocument/2006/relationships/image" Target="../media/image85.png"/><Relationship Id="rId7" Type="http://schemas.openxmlformats.org/officeDocument/2006/relationships/image" Target="../media/image87.png"/><Relationship Id="rId8" Type="http://schemas.openxmlformats.org/officeDocument/2006/relationships/image" Target="../media/image9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6.xml"/><Relationship Id="rId3" Type="http://schemas.openxmlformats.org/officeDocument/2006/relationships/image" Target="../media/image9.jpg"/><Relationship Id="rId4" Type="http://schemas.openxmlformats.org/officeDocument/2006/relationships/image" Target="../media/image16.png"/><Relationship Id="rId9" Type="http://schemas.openxmlformats.org/officeDocument/2006/relationships/image" Target="../media/image91.png"/><Relationship Id="rId5" Type="http://schemas.openxmlformats.org/officeDocument/2006/relationships/image" Target="../media/image86.png"/><Relationship Id="rId6" Type="http://schemas.openxmlformats.org/officeDocument/2006/relationships/image" Target="../media/image85.png"/><Relationship Id="rId7" Type="http://schemas.openxmlformats.org/officeDocument/2006/relationships/image" Target="../media/image87.png"/><Relationship Id="rId8" Type="http://schemas.openxmlformats.org/officeDocument/2006/relationships/image" Target="../media/image90.png"/></Relationships>
</file>

<file path=ppt/slides/_rels/slide67.xml.rels><?xml version="1.0" encoding="UTF-8" standalone="yes"?><Relationships xmlns="http://schemas.openxmlformats.org/package/2006/relationships"><Relationship Id="rId10" Type="http://schemas.openxmlformats.org/officeDocument/2006/relationships/image" Target="../media/image91.png"/><Relationship Id="rId1" Type="http://schemas.openxmlformats.org/officeDocument/2006/relationships/slideLayout" Target="../slideLayouts/slideLayout15.xml"/><Relationship Id="rId2" Type="http://schemas.openxmlformats.org/officeDocument/2006/relationships/notesSlide" Target="../notesSlides/notesSlide67.xml"/><Relationship Id="rId3" Type="http://schemas.openxmlformats.org/officeDocument/2006/relationships/image" Target="../media/image9.jpg"/><Relationship Id="rId4" Type="http://schemas.openxmlformats.org/officeDocument/2006/relationships/image" Target="../media/image16.png"/><Relationship Id="rId9" Type="http://schemas.openxmlformats.org/officeDocument/2006/relationships/image" Target="../media/image90.png"/><Relationship Id="rId5" Type="http://schemas.openxmlformats.org/officeDocument/2006/relationships/image" Target="../media/image86.png"/><Relationship Id="rId6" Type="http://schemas.openxmlformats.org/officeDocument/2006/relationships/image" Target="../media/image85.png"/><Relationship Id="rId7" Type="http://schemas.openxmlformats.org/officeDocument/2006/relationships/image" Target="../media/image93.png"/><Relationship Id="rId8" Type="http://schemas.openxmlformats.org/officeDocument/2006/relationships/image" Target="../media/image87.png"/></Relationships>
</file>

<file path=ppt/slides/_rels/slide68.xml.rels><?xml version="1.0" encoding="UTF-8" standalone="yes"?><Relationships xmlns="http://schemas.openxmlformats.org/package/2006/relationships"><Relationship Id="rId10" Type="http://schemas.openxmlformats.org/officeDocument/2006/relationships/image" Target="../media/image91.png"/><Relationship Id="rId1" Type="http://schemas.openxmlformats.org/officeDocument/2006/relationships/slideLayout" Target="../slideLayouts/slideLayout15.xml"/><Relationship Id="rId2" Type="http://schemas.openxmlformats.org/officeDocument/2006/relationships/notesSlide" Target="../notesSlides/notesSlide68.xml"/><Relationship Id="rId3" Type="http://schemas.openxmlformats.org/officeDocument/2006/relationships/image" Target="../media/image9.jpg"/><Relationship Id="rId4" Type="http://schemas.openxmlformats.org/officeDocument/2006/relationships/image" Target="../media/image16.png"/><Relationship Id="rId9" Type="http://schemas.openxmlformats.org/officeDocument/2006/relationships/image" Target="../media/image90.png"/><Relationship Id="rId5" Type="http://schemas.openxmlformats.org/officeDocument/2006/relationships/image" Target="../media/image86.png"/><Relationship Id="rId6" Type="http://schemas.openxmlformats.org/officeDocument/2006/relationships/image" Target="../media/image85.png"/><Relationship Id="rId7" Type="http://schemas.openxmlformats.org/officeDocument/2006/relationships/image" Target="../media/image93.png"/><Relationship Id="rId8" Type="http://schemas.openxmlformats.org/officeDocument/2006/relationships/image" Target="../media/image8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9.xml"/><Relationship Id="rId3" Type="http://schemas.openxmlformats.org/officeDocument/2006/relationships/image" Target="../media/image9.jpg"/><Relationship Id="rId4" Type="http://schemas.openxmlformats.org/officeDocument/2006/relationships/image" Target="../media/image16.png"/><Relationship Id="rId5" Type="http://schemas.openxmlformats.org/officeDocument/2006/relationships/image" Target="../media/image96.png"/><Relationship Id="rId6" Type="http://schemas.openxmlformats.org/officeDocument/2006/relationships/image" Target="../media/image101.jpg"/><Relationship Id="rId7" Type="http://schemas.openxmlformats.org/officeDocument/2006/relationships/image" Target="../media/image9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0.xml"/><Relationship Id="rId3" Type="http://schemas.openxmlformats.org/officeDocument/2006/relationships/image" Target="../media/image98.jpg"/><Relationship Id="rId4" Type="http://schemas.openxmlformats.org/officeDocument/2006/relationships/image" Target="../media/image99.png"/><Relationship Id="rId5" Type="http://schemas.openxmlformats.org/officeDocument/2006/relationships/image" Target="../media/image9.jpg"/><Relationship Id="rId6" Type="http://schemas.openxmlformats.org/officeDocument/2006/relationships/image" Target="../media/image16.png"/><Relationship Id="rId7" Type="http://schemas.openxmlformats.org/officeDocument/2006/relationships/image" Target="../media/image10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1.xml"/><Relationship Id="rId3" Type="http://schemas.openxmlformats.org/officeDocument/2006/relationships/image" Target="../media/image9.jpg"/><Relationship Id="rId4" Type="http://schemas.openxmlformats.org/officeDocument/2006/relationships/image" Target="../media/image16.png"/><Relationship Id="rId5" Type="http://schemas.openxmlformats.org/officeDocument/2006/relationships/image" Target="../media/image105.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2.xml"/><Relationship Id="rId3" Type="http://schemas.openxmlformats.org/officeDocument/2006/relationships/image" Target="../media/image9.jpg"/><Relationship Id="rId4" Type="http://schemas.openxmlformats.org/officeDocument/2006/relationships/image" Target="../media/image16.png"/><Relationship Id="rId9" Type="http://schemas.openxmlformats.org/officeDocument/2006/relationships/image" Target="../media/image75.jpg"/><Relationship Id="rId5" Type="http://schemas.openxmlformats.org/officeDocument/2006/relationships/image" Target="../media/image140.png"/><Relationship Id="rId6" Type="http://schemas.openxmlformats.org/officeDocument/2006/relationships/image" Target="../media/image102.png"/><Relationship Id="rId7" Type="http://schemas.openxmlformats.org/officeDocument/2006/relationships/image" Target="../media/image109.png"/><Relationship Id="rId8" Type="http://schemas.openxmlformats.org/officeDocument/2006/relationships/image" Target="../media/image7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3.xml"/><Relationship Id="rId3" Type="http://schemas.openxmlformats.org/officeDocument/2006/relationships/image" Target="../media/image107.png"/><Relationship Id="rId4" Type="http://schemas.openxmlformats.org/officeDocument/2006/relationships/image" Target="../media/image9.jpg"/><Relationship Id="rId5" Type="http://schemas.openxmlformats.org/officeDocument/2006/relationships/image" Target="../media/image1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4.xml"/><Relationship Id="rId3" Type="http://schemas.openxmlformats.org/officeDocument/2006/relationships/image" Target="../media/image9.jpg"/><Relationship Id="rId4" Type="http://schemas.openxmlformats.org/officeDocument/2006/relationships/image" Target="../media/image1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5.xml"/><Relationship Id="rId3" Type="http://schemas.openxmlformats.org/officeDocument/2006/relationships/image" Target="../media/image9.jpg"/><Relationship Id="rId4" Type="http://schemas.openxmlformats.org/officeDocument/2006/relationships/image" Target="../media/image1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6.xml"/><Relationship Id="rId3" Type="http://schemas.openxmlformats.org/officeDocument/2006/relationships/image" Target="../media/image9.jpg"/><Relationship Id="rId4" Type="http://schemas.openxmlformats.org/officeDocument/2006/relationships/image" Target="../media/image1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7.xml"/><Relationship Id="rId3" Type="http://schemas.openxmlformats.org/officeDocument/2006/relationships/image" Target="../media/image9.jpg"/><Relationship Id="rId4" Type="http://schemas.openxmlformats.org/officeDocument/2006/relationships/image" Target="../media/image1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8.xml"/><Relationship Id="rId3" Type="http://schemas.openxmlformats.org/officeDocument/2006/relationships/image" Target="../media/image9.jpg"/><Relationship Id="rId4" Type="http://schemas.openxmlformats.org/officeDocument/2006/relationships/image" Target="../media/image1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9.xml"/><Relationship Id="rId3" Type="http://schemas.openxmlformats.org/officeDocument/2006/relationships/image" Target="../media/image9.jp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31.jpg"/><Relationship Id="rId5" Type="http://schemas.openxmlformats.org/officeDocument/2006/relationships/image" Target="../media/image21.jpg"/><Relationship Id="rId6" Type="http://schemas.openxmlformats.org/officeDocument/2006/relationships/image" Target="../media/image43.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0.xml"/><Relationship Id="rId3" Type="http://schemas.openxmlformats.org/officeDocument/2006/relationships/image" Target="../media/image9.jpg"/><Relationship Id="rId4" Type="http://schemas.openxmlformats.org/officeDocument/2006/relationships/image" Target="../media/image1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1.xml"/><Relationship Id="rId3" Type="http://schemas.openxmlformats.org/officeDocument/2006/relationships/image" Target="../media/image9.jpg"/><Relationship Id="rId4" Type="http://schemas.openxmlformats.org/officeDocument/2006/relationships/image" Target="../media/image16.png"/><Relationship Id="rId5" Type="http://schemas.openxmlformats.org/officeDocument/2006/relationships/image" Target="../media/image11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2.xml"/><Relationship Id="rId3" Type="http://schemas.openxmlformats.org/officeDocument/2006/relationships/image" Target="../media/image9.jpg"/><Relationship Id="rId4" Type="http://schemas.openxmlformats.org/officeDocument/2006/relationships/image" Target="../media/image16.png"/><Relationship Id="rId5" Type="http://schemas.openxmlformats.org/officeDocument/2006/relationships/image" Target="../media/image10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3.xml"/><Relationship Id="rId3" Type="http://schemas.openxmlformats.org/officeDocument/2006/relationships/image" Target="../media/image10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4.xml"/><Relationship Id="rId3" Type="http://schemas.openxmlformats.org/officeDocument/2006/relationships/image" Target="../media/image9.jpg"/><Relationship Id="rId4" Type="http://schemas.openxmlformats.org/officeDocument/2006/relationships/image" Target="../media/image16.png"/><Relationship Id="rId5" Type="http://schemas.openxmlformats.org/officeDocument/2006/relationships/image" Target="../media/image11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5.xml"/><Relationship Id="rId3" Type="http://schemas.openxmlformats.org/officeDocument/2006/relationships/image" Target="../media/image9.jpg"/><Relationship Id="rId4" Type="http://schemas.openxmlformats.org/officeDocument/2006/relationships/image" Target="../media/image1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6.xml"/><Relationship Id="rId3" Type="http://schemas.openxmlformats.org/officeDocument/2006/relationships/image" Target="../media/image9.jpg"/><Relationship Id="rId4" Type="http://schemas.openxmlformats.org/officeDocument/2006/relationships/image" Target="../media/image1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7.xml"/><Relationship Id="rId3" Type="http://schemas.openxmlformats.org/officeDocument/2006/relationships/image" Target="../media/image9.jpg"/><Relationship Id="rId4" Type="http://schemas.openxmlformats.org/officeDocument/2006/relationships/image" Target="../media/image16.png"/><Relationship Id="rId5" Type="http://schemas.openxmlformats.org/officeDocument/2006/relationships/image" Target="../media/image117.png"/><Relationship Id="rId6" Type="http://schemas.openxmlformats.org/officeDocument/2006/relationships/image" Target="../media/image115.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8.xml"/><Relationship Id="rId3" Type="http://schemas.openxmlformats.org/officeDocument/2006/relationships/image" Target="../media/image9.jpg"/><Relationship Id="rId4" Type="http://schemas.openxmlformats.org/officeDocument/2006/relationships/image" Target="../media/image16.png"/><Relationship Id="rId5" Type="http://schemas.openxmlformats.org/officeDocument/2006/relationships/image" Target="../media/image112.png"/><Relationship Id="rId6" Type="http://schemas.openxmlformats.org/officeDocument/2006/relationships/image" Target="../media/image113.png"/><Relationship Id="rId7" Type="http://schemas.openxmlformats.org/officeDocument/2006/relationships/image" Target="../media/image114.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9.xml"/><Relationship Id="rId3" Type="http://schemas.openxmlformats.org/officeDocument/2006/relationships/image" Target="../media/image9.jpg"/><Relationship Id="rId4" Type="http://schemas.openxmlformats.org/officeDocument/2006/relationships/image" Target="../media/image16.png"/><Relationship Id="rId5" Type="http://schemas.openxmlformats.org/officeDocument/2006/relationships/image" Target="../media/image116.png"/><Relationship Id="rId6" Type="http://schemas.openxmlformats.org/officeDocument/2006/relationships/image" Target="../media/image1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19.jpg"/><Relationship Id="rId5" Type="http://schemas.openxmlformats.org/officeDocument/2006/relationships/image" Target="../media/image18.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0.xml"/><Relationship Id="rId3" Type="http://schemas.openxmlformats.org/officeDocument/2006/relationships/image" Target="../media/image9.jpg"/><Relationship Id="rId4" Type="http://schemas.openxmlformats.org/officeDocument/2006/relationships/image" Target="../media/image16.png"/><Relationship Id="rId5" Type="http://schemas.openxmlformats.org/officeDocument/2006/relationships/image" Target="../media/image120.png"/><Relationship Id="rId6" Type="http://schemas.openxmlformats.org/officeDocument/2006/relationships/image" Target="../media/image11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1.xml"/><Relationship Id="rId3" Type="http://schemas.openxmlformats.org/officeDocument/2006/relationships/image" Target="../media/image132.png"/><Relationship Id="rId4" Type="http://schemas.openxmlformats.org/officeDocument/2006/relationships/image" Target="../media/image122.png"/><Relationship Id="rId5" Type="http://schemas.openxmlformats.org/officeDocument/2006/relationships/image" Target="../media/image9.jpg"/><Relationship Id="rId6" Type="http://schemas.openxmlformats.org/officeDocument/2006/relationships/image" Target="../media/image16.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2.xml"/><Relationship Id="rId3" Type="http://schemas.openxmlformats.org/officeDocument/2006/relationships/image" Target="../media/image124.jpg"/><Relationship Id="rId4" Type="http://schemas.openxmlformats.org/officeDocument/2006/relationships/image" Target="../media/image9.jpg"/><Relationship Id="rId5" Type="http://schemas.openxmlformats.org/officeDocument/2006/relationships/image" Target="../media/image16.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3.xml"/><Relationship Id="rId3" Type="http://schemas.openxmlformats.org/officeDocument/2006/relationships/image" Target="../media/image121.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4.xml"/><Relationship Id="rId3" Type="http://schemas.openxmlformats.org/officeDocument/2006/relationships/image" Target="../media/image123.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5.xml"/><Relationship Id="rId3" Type="http://schemas.openxmlformats.org/officeDocument/2006/relationships/image" Target="../media/image125.png"/><Relationship Id="rId4" Type="http://schemas.openxmlformats.org/officeDocument/2006/relationships/image" Target="../media/image139.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6.xml"/><Relationship Id="rId3" Type="http://schemas.openxmlformats.org/officeDocument/2006/relationships/image" Target="../media/image126.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7.xml"/><Relationship Id="rId3" Type="http://schemas.openxmlformats.org/officeDocument/2006/relationships/image" Target="../media/image130.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8.xml"/><Relationship Id="rId3" Type="http://schemas.openxmlformats.org/officeDocument/2006/relationships/image" Target="../media/image122.png"/><Relationship Id="rId4" Type="http://schemas.openxmlformats.org/officeDocument/2006/relationships/image" Target="../media/image120.png"/><Relationship Id="rId5" Type="http://schemas.openxmlformats.org/officeDocument/2006/relationships/image" Target="../media/image119.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9.xml"/><Relationship Id="rId3" Type="http://schemas.openxmlformats.org/officeDocument/2006/relationships/image" Target="../media/image1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19"/>
          <p:cNvSpPr txBox="1"/>
          <p:nvPr>
            <p:ph type="ctrTitle"/>
          </p:nvPr>
        </p:nvSpPr>
        <p:spPr>
          <a:xfrm>
            <a:off x="339300" y="343650"/>
            <a:ext cx="9491700" cy="3360600"/>
          </a:xfrm>
          <a:prstGeom prst="rect">
            <a:avLst/>
          </a:prstGeom>
        </p:spPr>
        <p:txBody>
          <a:bodyPr anchorCtr="0" anchor="b" bIns="121875" lIns="121875" spcFirstLastPara="1" rIns="121875" wrap="square" tIns="121875">
            <a:noAutofit/>
          </a:bodyPr>
          <a:lstStyle/>
          <a:p>
            <a:pPr indent="0" lvl="0" marL="0" rtl="0" algn="l">
              <a:spcBef>
                <a:spcPts val="0"/>
              </a:spcBef>
              <a:spcAft>
                <a:spcPts val="0"/>
              </a:spcAft>
              <a:buNone/>
            </a:pPr>
            <a:r>
              <a:rPr lang="en"/>
              <a:t>Reparations Task Force</a:t>
            </a:r>
            <a:endParaRPr/>
          </a:p>
        </p:txBody>
      </p:sp>
      <p:sp>
        <p:nvSpPr>
          <p:cNvPr id="151" name="Google Shape;151;p19"/>
          <p:cNvSpPr txBox="1"/>
          <p:nvPr>
            <p:ph idx="1" type="subTitle"/>
          </p:nvPr>
        </p:nvSpPr>
        <p:spPr>
          <a:xfrm>
            <a:off x="339300" y="3457201"/>
            <a:ext cx="9491700" cy="1056900"/>
          </a:xfrm>
          <a:prstGeom prst="rect">
            <a:avLst/>
          </a:prstGeom>
        </p:spPr>
        <p:txBody>
          <a:bodyPr anchorCtr="0" anchor="t" bIns="121875" lIns="121875" spcFirstLastPara="1" rIns="121875" wrap="square" tIns="121875">
            <a:noAutofit/>
          </a:bodyPr>
          <a:lstStyle/>
          <a:p>
            <a:pPr indent="0" lvl="0" marL="0" rtl="0" algn="l">
              <a:spcBef>
                <a:spcPts val="0"/>
              </a:spcBef>
              <a:spcAft>
                <a:spcPts val="2100"/>
              </a:spcAft>
              <a:buNone/>
            </a:pPr>
            <a:r>
              <a:rPr lang="en"/>
              <a:t>April 14, 2025 Public Meeting</a:t>
            </a:r>
            <a:endParaRPr/>
          </a:p>
        </p:txBody>
      </p:sp>
      <p:sp>
        <p:nvSpPr>
          <p:cNvPr id="152" name="Google Shape;152;p19"/>
          <p:cNvSpPr txBox="1"/>
          <p:nvPr/>
        </p:nvSpPr>
        <p:spPr>
          <a:xfrm>
            <a:off x="339300" y="6457800"/>
            <a:ext cx="2133300" cy="400200"/>
          </a:xfrm>
          <a:prstGeom prst="rect">
            <a:avLst/>
          </a:prstGeom>
          <a:solidFill>
            <a:schemeClr val="accen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sp>
        <p:nvSpPr>
          <p:cNvPr id="153" name="Google Shape;153;p19"/>
          <p:cNvSpPr txBox="1"/>
          <p:nvPr/>
        </p:nvSpPr>
        <p:spPr>
          <a:xfrm>
            <a:off x="9900050" y="6457800"/>
            <a:ext cx="2133300" cy="400200"/>
          </a:xfrm>
          <a:prstGeom prst="rect">
            <a:avLst/>
          </a:prstGeom>
          <a:solidFill>
            <a:schemeClr val="accen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28"/>
          <p:cNvSpPr txBox="1"/>
          <p:nvPr>
            <p:ph type="ctrTitle"/>
          </p:nvPr>
        </p:nvSpPr>
        <p:spPr>
          <a:xfrm>
            <a:off x="376350" y="2338450"/>
            <a:ext cx="9491700" cy="1145700"/>
          </a:xfrm>
          <a:prstGeom prst="rect">
            <a:avLst/>
          </a:prstGeom>
          <a:ln>
            <a:noFill/>
          </a:ln>
        </p:spPr>
        <p:txBody>
          <a:bodyPr anchorCtr="0" anchor="b" bIns="121875" lIns="121875" spcFirstLastPara="1" rIns="121875" wrap="square" tIns="121875">
            <a:noAutofit/>
          </a:bodyPr>
          <a:lstStyle/>
          <a:p>
            <a:pPr indent="0" lvl="0" marL="0" rtl="0" algn="l">
              <a:spcBef>
                <a:spcPts val="0"/>
              </a:spcBef>
              <a:spcAft>
                <a:spcPts val="0"/>
              </a:spcAft>
              <a:buNone/>
            </a:pPr>
            <a:r>
              <a:rPr lang="en"/>
              <a:t>Community Partner</a:t>
            </a:r>
            <a:endParaRPr/>
          </a:p>
        </p:txBody>
      </p:sp>
      <p:sp>
        <p:nvSpPr>
          <p:cNvPr id="221" name="Google Shape;221;p28"/>
          <p:cNvSpPr txBox="1"/>
          <p:nvPr>
            <p:ph idx="1" type="subTitle"/>
          </p:nvPr>
        </p:nvSpPr>
        <p:spPr>
          <a:xfrm>
            <a:off x="512650" y="3264701"/>
            <a:ext cx="9491700" cy="1056900"/>
          </a:xfrm>
          <a:prstGeom prst="rect">
            <a:avLst/>
          </a:prstGeom>
        </p:spPr>
        <p:txBody>
          <a:bodyPr anchorCtr="0" anchor="t" bIns="121875" lIns="121875" spcFirstLastPara="1" rIns="121875" wrap="square" tIns="121875">
            <a:noAutofit/>
          </a:bodyPr>
          <a:lstStyle/>
          <a:p>
            <a:pPr indent="0" lvl="0" marL="0" rtl="0" algn="l">
              <a:spcBef>
                <a:spcPts val="0"/>
              </a:spcBef>
              <a:spcAft>
                <a:spcPts val="2100"/>
              </a:spcAft>
              <a:buNone/>
            </a:pPr>
            <a:r>
              <a:rPr lang="en"/>
              <a:t>Jibril Haynes</a:t>
            </a:r>
            <a:r>
              <a:rPr lang="en"/>
              <a:t> </a:t>
            </a:r>
            <a:endParaRPr/>
          </a:p>
        </p:txBody>
      </p:sp>
      <p:pic>
        <p:nvPicPr>
          <p:cNvPr id="222" name="Google Shape;222;p28"/>
          <p:cNvPicPr preferRelativeResize="0"/>
          <p:nvPr/>
        </p:nvPicPr>
        <p:blipFill rotWithShape="1">
          <a:blip r:embed="rId3">
            <a:alphaModFix/>
          </a:blip>
          <a:srcRect b="23941" l="12750" r="14347" t="9293"/>
          <a:stretch/>
        </p:blipFill>
        <p:spPr>
          <a:xfrm>
            <a:off x="223625" y="5335175"/>
            <a:ext cx="3024325" cy="1384975"/>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0" name="Shape 1150"/>
        <p:cNvGrpSpPr/>
        <p:nvPr/>
      </p:nvGrpSpPr>
      <p:grpSpPr>
        <a:xfrm>
          <a:off x="0" y="0"/>
          <a:ext cx="0" cy="0"/>
          <a:chOff x="0" y="0"/>
          <a:chExt cx="0" cy="0"/>
        </a:xfrm>
      </p:grpSpPr>
      <p:pic>
        <p:nvPicPr>
          <p:cNvPr descr="A black and white logo&#10;&#10;Description automatically generated" id="1151" name="Google Shape;1151;p118"/>
          <p:cNvPicPr preferRelativeResize="0"/>
          <p:nvPr/>
        </p:nvPicPr>
        <p:blipFill rotWithShape="1">
          <a:blip r:embed="rId3">
            <a:alphaModFix/>
          </a:blip>
          <a:srcRect b="0" l="0" r="0" t="0"/>
          <a:stretch/>
        </p:blipFill>
        <p:spPr>
          <a:xfrm>
            <a:off x="0" y="330231"/>
            <a:ext cx="3250218" cy="1152854"/>
          </a:xfrm>
          <a:prstGeom prst="rect">
            <a:avLst/>
          </a:prstGeom>
          <a:noFill/>
          <a:ln>
            <a:noFill/>
          </a:ln>
        </p:spPr>
      </p:pic>
      <p:pic>
        <p:nvPicPr>
          <p:cNvPr descr="A red blue and white logo&#10;&#10;Description automatically generated" id="1152" name="Google Shape;1152;p118"/>
          <p:cNvPicPr preferRelativeResize="0"/>
          <p:nvPr/>
        </p:nvPicPr>
        <p:blipFill rotWithShape="1">
          <a:blip r:embed="rId4">
            <a:alphaModFix/>
          </a:blip>
          <a:srcRect b="0" l="0" r="0" t="0"/>
          <a:stretch/>
        </p:blipFill>
        <p:spPr>
          <a:xfrm>
            <a:off x="5163607" y="9105"/>
            <a:ext cx="1588536" cy="1588536"/>
          </a:xfrm>
          <a:prstGeom prst="rect">
            <a:avLst/>
          </a:prstGeom>
          <a:noFill/>
          <a:ln>
            <a:noFill/>
          </a:ln>
        </p:spPr>
      </p:pic>
      <p:pic>
        <p:nvPicPr>
          <p:cNvPr descr="A red and black rectangles&#10;&#10;Description automatically generated" id="1153" name="Google Shape;1153;p118"/>
          <p:cNvPicPr preferRelativeResize="0"/>
          <p:nvPr/>
        </p:nvPicPr>
        <p:blipFill rotWithShape="1">
          <a:blip r:embed="rId5">
            <a:alphaModFix/>
          </a:blip>
          <a:srcRect b="0" l="0" r="0" t="0"/>
          <a:stretch/>
        </p:blipFill>
        <p:spPr>
          <a:xfrm>
            <a:off x="8963987" y="215567"/>
            <a:ext cx="3224963" cy="1382126"/>
          </a:xfrm>
          <a:prstGeom prst="rect">
            <a:avLst/>
          </a:prstGeom>
          <a:noFill/>
          <a:ln>
            <a:noFill/>
          </a:ln>
        </p:spPr>
      </p:pic>
      <p:sp>
        <p:nvSpPr>
          <p:cNvPr id="1154" name="Google Shape;1154;p118"/>
          <p:cNvSpPr txBox="1"/>
          <p:nvPr/>
        </p:nvSpPr>
        <p:spPr>
          <a:xfrm>
            <a:off x="0" y="2705725"/>
            <a:ext cx="12189000" cy="1416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8600">
                <a:solidFill>
                  <a:srgbClr val="05ACFF"/>
                </a:solidFill>
                <a:latin typeface="Arial"/>
                <a:ea typeface="Arial"/>
                <a:cs typeface="Arial"/>
                <a:sym typeface="Arial"/>
              </a:rPr>
              <a:t>WWW.JOINADOS.COM</a:t>
            </a:r>
            <a:endParaRPr sz="1200"/>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8" name="Shape 1158"/>
        <p:cNvGrpSpPr/>
        <p:nvPr/>
      </p:nvGrpSpPr>
      <p:grpSpPr>
        <a:xfrm>
          <a:off x="0" y="0"/>
          <a:ext cx="0" cy="0"/>
          <a:chOff x="0" y="0"/>
          <a:chExt cx="0" cy="0"/>
        </a:xfrm>
      </p:grpSpPr>
      <p:sp>
        <p:nvSpPr>
          <p:cNvPr id="1159" name="Google Shape;1159;p119"/>
          <p:cNvSpPr txBox="1"/>
          <p:nvPr>
            <p:ph type="ctrTitle"/>
          </p:nvPr>
        </p:nvSpPr>
        <p:spPr>
          <a:xfrm>
            <a:off x="491700" y="2464275"/>
            <a:ext cx="9491700" cy="1239900"/>
          </a:xfrm>
          <a:prstGeom prst="rect">
            <a:avLst/>
          </a:prstGeom>
          <a:ln>
            <a:noFill/>
          </a:ln>
        </p:spPr>
        <p:txBody>
          <a:bodyPr anchorCtr="0" anchor="b" bIns="121875" lIns="121875" spcFirstLastPara="1" rIns="121875" wrap="square" tIns="121875">
            <a:noAutofit/>
          </a:bodyPr>
          <a:lstStyle/>
          <a:p>
            <a:pPr indent="0" lvl="0" marL="0" rtl="0" algn="l">
              <a:spcBef>
                <a:spcPts val="0"/>
              </a:spcBef>
              <a:spcAft>
                <a:spcPts val="0"/>
              </a:spcAft>
              <a:buNone/>
            </a:pPr>
            <a:r>
              <a:rPr lang="en"/>
              <a:t>Community Partner</a:t>
            </a:r>
            <a:endParaRPr/>
          </a:p>
        </p:txBody>
      </p:sp>
      <p:sp>
        <p:nvSpPr>
          <p:cNvPr id="1160" name="Google Shape;1160;p119"/>
          <p:cNvSpPr txBox="1"/>
          <p:nvPr>
            <p:ph idx="1" type="subTitle"/>
          </p:nvPr>
        </p:nvSpPr>
        <p:spPr>
          <a:xfrm>
            <a:off x="491700" y="3421976"/>
            <a:ext cx="9491700" cy="1056900"/>
          </a:xfrm>
          <a:prstGeom prst="rect">
            <a:avLst/>
          </a:prstGeom>
        </p:spPr>
        <p:txBody>
          <a:bodyPr anchorCtr="0" anchor="t" bIns="121875" lIns="121875" spcFirstLastPara="1" rIns="121875" wrap="square" tIns="121875">
            <a:noAutofit/>
          </a:bodyPr>
          <a:lstStyle/>
          <a:p>
            <a:pPr indent="0" lvl="0" marL="0" rtl="0" algn="l">
              <a:spcBef>
                <a:spcPts val="0"/>
              </a:spcBef>
              <a:spcAft>
                <a:spcPts val="2100"/>
              </a:spcAft>
              <a:buNone/>
            </a:pPr>
            <a:r>
              <a:rPr lang="en"/>
              <a:t>Afrimerican Culture Initiative Inc.</a:t>
            </a:r>
            <a:endParaRPr/>
          </a:p>
        </p:txBody>
      </p:sp>
      <p:pic>
        <p:nvPicPr>
          <p:cNvPr id="1161" name="Google Shape;1161;p119"/>
          <p:cNvPicPr preferRelativeResize="0"/>
          <p:nvPr/>
        </p:nvPicPr>
        <p:blipFill rotWithShape="1">
          <a:blip r:embed="rId3">
            <a:alphaModFix/>
          </a:blip>
          <a:srcRect b="23941" l="12750" r="14347" t="9293"/>
          <a:stretch/>
        </p:blipFill>
        <p:spPr>
          <a:xfrm>
            <a:off x="223625" y="5335175"/>
            <a:ext cx="3024325" cy="1384975"/>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5" name="Shape 1165"/>
        <p:cNvGrpSpPr/>
        <p:nvPr/>
      </p:nvGrpSpPr>
      <p:grpSpPr>
        <a:xfrm>
          <a:off x="0" y="0"/>
          <a:ext cx="0" cy="0"/>
          <a:chOff x="0" y="0"/>
          <a:chExt cx="0" cy="0"/>
        </a:xfrm>
      </p:grpSpPr>
      <p:sp>
        <p:nvSpPr>
          <p:cNvPr id="1166" name="Google Shape;1166;p120"/>
          <p:cNvSpPr txBox="1"/>
          <p:nvPr>
            <p:ph idx="1" type="subTitle"/>
          </p:nvPr>
        </p:nvSpPr>
        <p:spPr>
          <a:xfrm>
            <a:off x="93225" y="2509675"/>
            <a:ext cx="5642700" cy="1056900"/>
          </a:xfrm>
          <a:prstGeom prst="rect">
            <a:avLst/>
          </a:prstGeom>
        </p:spPr>
        <p:txBody>
          <a:bodyPr anchorCtr="0" anchor="t" bIns="121875" lIns="121875" spcFirstLastPara="1" rIns="121875" wrap="square" tIns="121875">
            <a:noAutofit/>
          </a:bodyPr>
          <a:lstStyle/>
          <a:p>
            <a:pPr indent="0" lvl="0" marL="0" rtl="0" algn="l">
              <a:spcBef>
                <a:spcPts val="0"/>
              </a:spcBef>
              <a:spcAft>
                <a:spcPts val="0"/>
              </a:spcAft>
              <a:buNone/>
            </a:pPr>
            <a:r>
              <a:rPr lang="en"/>
              <a:t>Afrimerican Culture Initiative Inc.</a:t>
            </a:r>
            <a:endParaRPr/>
          </a:p>
          <a:p>
            <a:pPr indent="0" lvl="0" marL="0" rtl="0" algn="l">
              <a:spcBef>
                <a:spcPts val="2100"/>
              </a:spcBef>
              <a:spcAft>
                <a:spcPts val="2100"/>
              </a:spcAft>
              <a:buNone/>
            </a:pPr>
            <a:r>
              <a:rPr lang="en"/>
              <a:t>Marlon Solomon</a:t>
            </a:r>
            <a:endParaRPr/>
          </a:p>
        </p:txBody>
      </p:sp>
      <p:pic>
        <p:nvPicPr>
          <p:cNvPr id="1167" name="Google Shape;1167;p120"/>
          <p:cNvPicPr preferRelativeResize="0"/>
          <p:nvPr/>
        </p:nvPicPr>
        <p:blipFill rotWithShape="1">
          <a:blip r:embed="rId3">
            <a:alphaModFix/>
          </a:blip>
          <a:srcRect b="23941" l="12750" r="14347" t="9293"/>
          <a:stretch/>
        </p:blipFill>
        <p:spPr>
          <a:xfrm>
            <a:off x="223625" y="5335175"/>
            <a:ext cx="3024325" cy="1384975"/>
          </a:xfrm>
          <a:prstGeom prst="rect">
            <a:avLst/>
          </a:prstGeom>
          <a:noFill/>
          <a:ln>
            <a:noFill/>
          </a:ln>
        </p:spPr>
      </p:pic>
      <p:pic>
        <p:nvPicPr>
          <p:cNvPr id="1168" name="Google Shape;1168;p120"/>
          <p:cNvPicPr preferRelativeResize="0"/>
          <p:nvPr/>
        </p:nvPicPr>
        <p:blipFill>
          <a:blip r:embed="rId4">
            <a:alphaModFix/>
          </a:blip>
          <a:stretch>
            <a:fillRect/>
          </a:stretch>
        </p:blipFill>
        <p:spPr>
          <a:xfrm>
            <a:off x="6050550" y="383100"/>
            <a:ext cx="5389924" cy="5389924"/>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2" name="Shape 1172"/>
        <p:cNvGrpSpPr/>
        <p:nvPr/>
      </p:nvGrpSpPr>
      <p:grpSpPr>
        <a:xfrm>
          <a:off x="0" y="0"/>
          <a:ext cx="0" cy="0"/>
          <a:chOff x="0" y="0"/>
          <a:chExt cx="0" cy="0"/>
        </a:xfrm>
      </p:grpSpPr>
      <p:sp>
        <p:nvSpPr>
          <p:cNvPr id="1173" name="Google Shape;1173;p121"/>
          <p:cNvSpPr txBox="1"/>
          <p:nvPr>
            <p:ph idx="1" type="subTitle"/>
          </p:nvPr>
        </p:nvSpPr>
        <p:spPr>
          <a:xfrm>
            <a:off x="93225" y="2509675"/>
            <a:ext cx="5642700" cy="1056900"/>
          </a:xfrm>
          <a:prstGeom prst="rect">
            <a:avLst/>
          </a:prstGeom>
        </p:spPr>
        <p:txBody>
          <a:bodyPr anchorCtr="0" anchor="t" bIns="121875" lIns="121875" spcFirstLastPara="1" rIns="121875" wrap="square" tIns="121875">
            <a:noAutofit/>
          </a:bodyPr>
          <a:lstStyle/>
          <a:p>
            <a:pPr indent="0" lvl="0" marL="0" rtl="0" algn="l">
              <a:spcBef>
                <a:spcPts val="0"/>
              </a:spcBef>
              <a:spcAft>
                <a:spcPts val="0"/>
              </a:spcAft>
              <a:buNone/>
            </a:pPr>
            <a:r>
              <a:rPr lang="en"/>
              <a:t>Afrimerican Culture Initiative Inc.</a:t>
            </a:r>
            <a:endParaRPr/>
          </a:p>
          <a:p>
            <a:pPr indent="0" lvl="0" marL="0" rtl="0" algn="l">
              <a:spcBef>
                <a:spcPts val="2100"/>
              </a:spcBef>
              <a:spcAft>
                <a:spcPts val="2100"/>
              </a:spcAft>
              <a:buNone/>
            </a:pPr>
            <a:r>
              <a:rPr lang="en"/>
              <a:t>Marlon Solomon</a:t>
            </a:r>
            <a:endParaRPr/>
          </a:p>
        </p:txBody>
      </p:sp>
      <p:pic>
        <p:nvPicPr>
          <p:cNvPr id="1174" name="Google Shape;1174;p121"/>
          <p:cNvPicPr preferRelativeResize="0"/>
          <p:nvPr/>
        </p:nvPicPr>
        <p:blipFill rotWithShape="1">
          <a:blip r:embed="rId3">
            <a:alphaModFix/>
          </a:blip>
          <a:srcRect b="23941" l="12750" r="14347" t="9293"/>
          <a:stretch/>
        </p:blipFill>
        <p:spPr>
          <a:xfrm>
            <a:off x="223625" y="5335175"/>
            <a:ext cx="3024325" cy="1384975"/>
          </a:xfrm>
          <a:prstGeom prst="rect">
            <a:avLst/>
          </a:prstGeom>
          <a:noFill/>
          <a:ln>
            <a:noFill/>
          </a:ln>
        </p:spPr>
      </p:pic>
      <p:pic>
        <p:nvPicPr>
          <p:cNvPr id="1175" name="Google Shape;1175;p121"/>
          <p:cNvPicPr preferRelativeResize="0"/>
          <p:nvPr/>
        </p:nvPicPr>
        <p:blipFill>
          <a:blip r:embed="rId4">
            <a:alphaModFix/>
          </a:blip>
          <a:stretch>
            <a:fillRect/>
          </a:stretch>
        </p:blipFill>
        <p:spPr>
          <a:xfrm>
            <a:off x="0" y="0"/>
            <a:ext cx="12188952" cy="6886069"/>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9" name="Shape 1179"/>
        <p:cNvGrpSpPr/>
        <p:nvPr/>
      </p:nvGrpSpPr>
      <p:grpSpPr>
        <a:xfrm>
          <a:off x="0" y="0"/>
          <a:ext cx="0" cy="0"/>
          <a:chOff x="0" y="0"/>
          <a:chExt cx="0" cy="0"/>
        </a:xfrm>
      </p:grpSpPr>
      <p:sp>
        <p:nvSpPr>
          <p:cNvPr id="1180" name="Google Shape;1180;p122"/>
          <p:cNvSpPr txBox="1"/>
          <p:nvPr>
            <p:ph type="ctrTitle"/>
          </p:nvPr>
        </p:nvSpPr>
        <p:spPr>
          <a:xfrm>
            <a:off x="339300" y="2479500"/>
            <a:ext cx="12023400" cy="918600"/>
          </a:xfrm>
          <a:prstGeom prst="rect">
            <a:avLst/>
          </a:prstGeom>
          <a:ln>
            <a:noFill/>
          </a:ln>
        </p:spPr>
        <p:txBody>
          <a:bodyPr anchorCtr="0" anchor="b" bIns="121875" lIns="121875" spcFirstLastPara="1" rIns="121875" wrap="square" tIns="121875">
            <a:noAutofit/>
          </a:bodyPr>
          <a:lstStyle/>
          <a:p>
            <a:pPr indent="0" lvl="0" marL="0" rtl="0" algn="l">
              <a:spcBef>
                <a:spcPts val="0"/>
              </a:spcBef>
              <a:spcAft>
                <a:spcPts val="0"/>
              </a:spcAft>
              <a:buNone/>
            </a:pPr>
            <a:r>
              <a:rPr lang="en" sz="5300"/>
              <a:t>General Public C</a:t>
            </a:r>
            <a:r>
              <a:rPr lang="en" sz="5300"/>
              <a:t>omment</a:t>
            </a:r>
            <a:r>
              <a:rPr lang="en" sz="5300"/>
              <a:t>s</a:t>
            </a:r>
            <a:endParaRPr sz="5300"/>
          </a:p>
        </p:txBody>
      </p:sp>
      <p:sp>
        <p:nvSpPr>
          <p:cNvPr id="1181" name="Google Shape;1181;p122"/>
          <p:cNvSpPr txBox="1"/>
          <p:nvPr/>
        </p:nvSpPr>
        <p:spPr>
          <a:xfrm>
            <a:off x="517000" y="3124200"/>
            <a:ext cx="9537900" cy="113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2"/>
                </a:solidFill>
                <a:latin typeface="Lora"/>
                <a:ea typeface="Lora"/>
                <a:cs typeface="Lora"/>
                <a:sym typeface="Lora"/>
              </a:rPr>
              <a:t>We will now open the floor and the Zoom chat for questions and comments.</a:t>
            </a:r>
            <a:r>
              <a:rPr lang="en" sz="2600">
                <a:solidFill>
                  <a:srgbClr val="091F2F"/>
                </a:solidFill>
                <a:latin typeface="Montserrat"/>
                <a:ea typeface="Montserrat"/>
                <a:cs typeface="Montserrat"/>
                <a:sym typeface="Montserrat"/>
              </a:rPr>
              <a:t> </a:t>
            </a:r>
            <a:endParaRPr sz="2600">
              <a:solidFill>
                <a:srgbClr val="091F2F"/>
              </a:solidFill>
              <a:latin typeface="Montserrat"/>
              <a:ea typeface="Montserrat"/>
              <a:cs typeface="Montserrat"/>
              <a:sym typeface="Montserrat"/>
            </a:endParaRPr>
          </a:p>
          <a:p>
            <a:pPr indent="0" lvl="0" marL="0" rtl="0" algn="l">
              <a:spcBef>
                <a:spcPts val="0"/>
              </a:spcBef>
              <a:spcAft>
                <a:spcPts val="0"/>
              </a:spcAft>
              <a:buNone/>
            </a:pPr>
            <a:r>
              <a:rPr lang="en" sz="1500">
                <a:solidFill>
                  <a:schemeClr val="lt1"/>
                </a:solidFill>
                <a:latin typeface="Montserrat"/>
                <a:ea typeface="Montserrat"/>
                <a:cs typeface="Montserrat"/>
                <a:sym typeface="Montserrat"/>
              </a:rPr>
              <a:t>Please keep your comment limited to </a:t>
            </a:r>
            <a:r>
              <a:rPr b="1" lang="en" sz="1500" u="sng">
                <a:solidFill>
                  <a:schemeClr val="lt1"/>
                </a:solidFill>
                <a:latin typeface="Montserrat"/>
                <a:ea typeface="Montserrat"/>
                <a:cs typeface="Montserrat"/>
                <a:sym typeface="Montserrat"/>
              </a:rPr>
              <a:t>2 minutes</a:t>
            </a:r>
            <a:r>
              <a:rPr lang="en" sz="1500">
                <a:solidFill>
                  <a:schemeClr val="lt1"/>
                </a:solidFill>
                <a:latin typeface="Montserrat"/>
                <a:ea typeface="Montserrat"/>
                <a:cs typeface="Montserrat"/>
                <a:sym typeface="Montserrat"/>
              </a:rPr>
              <a:t> or less. We will time comments.</a:t>
            </a:r>
            <a:endParaRPr sz="1500">
              <a:solidFill>
                <a:schemeClr val="lt1"/>
              </a:solidFill>
              <a:latin typeface="Montserrat"/>
              <a:ea typeface="Montserrat"/>
              <a:cs typeface="Montserrat"/>
              <a:sym typeface="Montserrat"/>
            </a:endParaRPr>
          </a:p>
        </p:txBody>
      </p:sp>
      <p:pic>
        <p:nvPicPr>
          <p:cNvPr id="1182" name="Google Shape;1182;p122"/>
          <p:cNvPicPr preferRelativeResize="0"/>
          <p:nvPr/>
        </p:nvPicPr>
        <p:blipFill rotWithShape="1">
          <a:blip r:embed="rId3">
            <a:alphaModFix/>
          </a:blip>
          <a:srcRect b="23941" l="12750" r="14347" t="9293"/>
          <a:stretch/>
        </p:blipFill>
        <p:spPr>
          <a:xfrm>
            <a:off x="223625" y="5335175"/>
            <a:ext cx="3024325" cy="1384975"/>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6" name="Shape 1186"/>
        <p:cNvGrpSpPr/>
        <p:nvPr/>
      </p:nvGrpSpPr>
      <p:grpSpPr>
        <a:xfrm>
          <a:off x="0" y="0"/>
          <a:ext cx="0" cy="0"/>
          <a:chOff x="0" y="0"/>
          <a:chExt cx="0" cy="0"/>
        </a:xfrm>
      </p:grpSpPr>
      <p:sp>
        <p:nvSpPr>
          <p:cNvPr id="1187" name="Google Shape;1187;p123"/>
          <p:cNvSpPr txBox="1"/>
          <p:nvPr>
            <p:ph type="ctrTitle"/>
          </p:nvPr>
        </p:nvSpPr>
        <p:spPr>
          <a:xfrm>
            <a:off x="491700" y="2223075"/>
            <a:ext cx="9491700" cy="1481100"/>
          </a:xfrm>
          <a:prstGeom prst="rect">
            <a:avLst/>
          </a:prstGeom>
          <a:ln>
            <a:noFill/>
          </a:ln>
        </p:spPr>
        <p:txBody>
          <a:bodyPr anchorCtr="0" anchor="b" bIns="121875" lIns="121875" spcFirstLastPara="1" rIns="121875" wrap="square" tIns="121875">
            <a:noAutofit/>
          </a:bodyPr>
          <a:lstStyle/>
          <a:p>
            <a:pPr indent="0" lvl="0" marL="0" rtl="0" algn="l">
              <a:spcBef>
                <a:spcPts val="0"/>
              </a:spcBef>
              <a:spcAft>
                <a:spcPts val="0"/>
              </a:spcAft>
              <a:buNone/>
            </a:pPr>
            <a:r>
              <a:rPr lang="en"/>
              <a:t>Meeting</a:t>
            </a:r>
            <a:endParaRPr/>
          </a:p>
          <a:p>
            <a:pPr indent="0" lvl="0" marL="0" rtl="0" algn="l">
              <a:spcBef>
                <a:spcPts val="0"/>
              </a:spcBef>
              <a:spcAft>
                <a:spcPts val="0"/>
              </a:spcAft>
              <a:buNone/>
            </a:pPr>
            <a:r>
              <a:rPr lang="en"/>
              <a:t> Update</a:t>
            </a:r>
            <a:endParaRPr/>
          </a:p>
        </p:txBody>
      </p:sp>
      <p:sp>
        <p:nvSpPr>
          <p:cNvPr id="1188" name="Google Shape;1188;p123"/>
          <p:cNvSpPr txBox="1"/>
          <p:nvPr>
            <p:ph idx="1" type="subTitle"/>
          </p:nvPr>
        </p:nvSpPr>
        <p:spPr>
          <a:xfrm>
            <a:off x="491700" y="3421976"/>
            <a:ext cx="9491700" cy="1056900"/>
          </a:xfrm>
          <a:prstGeom prst="rect">
            <a:avLst/>
          </a:prstGeom>
        </p:spPr>
        <p:txBody>
          <a:bodyPr anchorCtr="0" anchor="t" bIns="121875" lIns="121875" spcFirstLastPara="1" rIns="121875" wrap="square" tIns="121875">
            <a:noAutofit/>
          </a:bodyPr>
          <a:lstStyle/>
          <a:p>
            <a:pPr indent="0" lvl="0" marL="0" rtl="0" algn="l">
              <a:spcBef>
                <a:spcPts val="0"/>
              </a:spcBef>
              <a:spcAft>
                <a:spcPts val="2100"/>
              </a:spcAft>
              <a:buNone/>
            </a:pPr>
            <a:r>
              <a:rPr lang="en"/>
              <a:t>Joseph D. Feaster Jr.</a:t>
            </a:r>
            <a:endParaRPr/>
          </a:p>
        </p:txBody>
      </p:sp>
      <p:pic>
        <p:nvPicPr>
          <p:cNvPr id="1189" name="Google Shape;1189;p123"/>
          <p:cNvPicPr preferRelativeResize="0"/>
          <p:nvPr/>
        </p:nvPicPr>
        <p:blipFill rotWithShape="1">
          <a:blip r:embed="rId3">
            <a:alphaModFix/>
          </a:blip>
          <a:srcRect b="23941" l="12750" r="14347" t="9293"/>
          <a:stretch/>
        </p:blipFill>
        <p:spPr>
          <a:xfrm>
            <a:off x="223625" y="5335175"/>
            <a:ext cx="3024325" cy="1384975"/>
          </a:xfrm>
          <a:prstGeom prst="rect">
            <a:avLst/>
          </a:prstGeom>
          <a:noFill/>
          <a:ln>
            <a:noFill/>
          </a:ln>
        </p:spPr>
      </p:pic>
      <p:sp>
        <p:nvSpPr>
          <p:cNvPr id="1190" name="Google Shape;1190;p123"/>
          <p:cNvSpPr txBox="1"/>
          <p:nvPr/>
        </p:nvSpPr>
        <p:spPr>
          <a:xfrm>
            <a:off x="5246975" y="1551950"/>
            <a:ext cx="5547300" cy="389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Montserrat"/>
                <a:ea typeface="Montserrat"/>
                <a:cs typeface="Montserrat"/>
                <a:sym typeface="Montserrat"/>
              </a:rPr>
              <a:t>Second Monday of Month Public Meeting Dates:</a:t>
            </a:r>
            <a:endParaRPr sz="26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sz="2600">
              <a:solidFill>
                <a:schemeClr val="lt1"/>
              </a:solidFill>
              <a:latin typeface="Montserrat"/>
              <a:ea typeface="Montserrat"/>
              <a:cs typeface="Montserrat"/>
              <a:sym typeface="Montserrat"/>
            </a:endParaRPr>
          </a:p>
          <a:p>
            <a:pPr indent="0" lvl="0" marL="0" rtl="0" algn="l">
              <a:spcBef>
                <a:spcPts val="0"/>
              </a:spcBef>
              <a:spcAft>
                <a:spcPts val="0"/>
              </a:spcAft>
              <a:buNone/>
            </a:pPr>
            <a:r>
              <a:rPr lang="en" sz="2600">
                <a:solidFill>
                  <a:schemeClr val="lt1"/>
                </a:solidFill>
                <a:latin typeface="Montserrat"/>
                <a:ea typeface="Montserrat"/>
                <a:cs typeface="Montserrat"/>
                <a:sym typeface="Montserrat"/>
              </a:rPr>
              <a:t>May 12th</a:t>
            </a:r>
            <a:endParaRPr sz="2600">
              <a:solidFill>
                <a:schemeClr val="lt1"/>
              </a:solidFill>
              <a:latin typeface="Montserrat"/>
              <a:ea typeface="Montserrat"/>
              <a:cs typeface="Montserrat"/>
              <a:sym typeface="Montserrat"/>
            </a:endParaRPr>
          </a:p>
          <a:p>
            <a:pPr indent="0" lvl="0" marL="0" rtl="0" algn="l">
              <a:spcBef>
                <a:spcPts val="0"/>
              </a:spcBef>
              <a:spcAft>
                <a:spcPts val="0"/>
              </a:spcAft>
              <a:buNone/>
            </a:pPr>
            <a:r>
              <a:rPr lang="en" sz="2600">
                <a:solidFill>
                  <a:schemeClr val="lt1"/>
                </a:solidFill>
                <a:latin typeface="Montserrat"/>
                <a:ea typeface="Montserrat"/>
                <a:cs typeface="Montserrat"/>
                <a:sym typeface="Montserrat"/>
              </a:rPr>
              <a:t>June 9th</a:t>
            </a:r>
            <a:endParaRPr sz="2600">
              <a:solidFill>
                <a:schemeClr val="lt1"/>
              </a:solidFill>
              <a:latin typeface="Montserrat"/>
              <a:ea typeface="Montserrat"/>
              <a:cs typeface="Montserrat"/>
              <a:sym typeface="Montserrat"/>
            </a:endParaRPr>
          </a:p>
          <a:p>
            <a:pPr indent="0" lvl="0" marL="0" rtl="0" algn="l">
              <a:spcBef>
                <a:spcPts val="0"/>
              </a:spcBef>
              <a:spcAft>
                <a:spcPts val="0"/>
              </a:spcAft>
              <a:buNone/>
            </a:pPr>
            <a:r>
              <a:rPr lang="en" sz="2600">
                <a:solidFill>
                  <a:schemeClr val="lt1"/>
                </a:solidFill>
                <a:latin typeface="Montserrat"/>
                <a:ea typeface="Montserrat"/>
                <a:cs typeface="Montserrat"/>
                <a:sym typeface="Montserrat"/>
              </a:rPr>
              <a:t>September 8th</a:t>
            </a:r>
            <a:endParaRPr sz="2600">
              <a:solidFill>
                <a:schemeClr val="lt1"/>
              </a:solidFill>
              <a:latin typeface="Montserrat"/>
              <a:ea typeface="Montserrat"/>
              <a:cs typeface="Montserrat"/>
              <a:sym typeface="Montserrat"/>
            </a:endParaRPr>
          </a:p>
          <a:p>
            <a:pPr indent="0" lvl="0" marL="0" rtl="0" algn="l">
              <a:spcBef>
                <a:spcPts val="0"/>
              </a:spcBef>
              <a:spcAft>
                <a:spcPts val="0"/>
              </a:spcAft>
              <a:buNone/>
            </a:pPr>
            <a:r>
              <a:rPr lang="en" sz="2600">
                <a:solidFill>
                  <a:srgbClr val="B7B7B7"/>
                </a:solidFill>
                <a:latin typeface="Montserrat"/>
                <a:ea typeface="Montserrat"/>
                <a:cs typeface="Montserrat"/>
                <a:sym typeface="Montserrat"/>
              </a:rPr>
              <a:t>October 14th (Second Tuesday)</a:t>
            </a:r>
            <a:endParaRPr sz="2600">
              <a:solidFill>
                <a:srgbClr val="B7B7B7"/>
              </a:solidFill>
              <a:latin typeface="Montserrat"/>
              <a:ea typeface="Montserrat"/>
              <a:cs typeface="Montserrat"/>
              <a:sym typeface="Montserrat"/>
            </a:endParaRPr>
          </a:p>
          <a:p>
            <a:pPr indent="0" lvl="0" marL="0" rtl="0" algn="l">
              <a:spcBef>
                <a:spcPts val="0"/>
              </a:spcBef>
              <a:spcAft>
                <a:spcPts val="0"/>
              </a:spcAft>
              <a:buNone/>
            </a:pPr>
            <a:r>
              <a:rPr lang="en" sz="2600">
                <a:solidFill>
                  <a:schemeClr val="lt1"/>
                </a:solidFill>
                <a:latin typeface="Montserrat"/>
                <a:ea typeface="Montserrat"/>
                <a:cs typeface="Montserrat"/>
                <a:sym typeface="Montserrat"/>
              </a:rPr>
              <a:t>November 10th</a:t>
            </a:r>
            <a:endParaRPr sz="2600">
              <a:solidFill>
                <a:schemeClr val="lt1"/>
              </a:solidFill>
              <a:latin typeface="Montserrat"/>
              <a:ea typeface="Montserrat"/>
              <a:cs typeface="Montserrat"/>
              <a:sym typeface="Montserrat"/>
            </a:endParaRPr>
          </a:p>
          <a:p>
            <a:pPr indent="0" lvl="0" marL="0" rtl="0" algn="l">
              <a:spcBef>
                <a:spcPts val="0"/>
              </a:spcBef>
              <a:spcAft>
                <a:spcPts val="0"/>
              </a:spcAft>
              <a:buNone/>
            </a:pPr>
            <a:r>
              <a:rPr lang="en" sz="2600">
                <a:solidFill>
                  <a:schemeClr val="lt1"/>
                </a:solidFill>
                <a:latin typeface="Montserrat"/>
                <a:ea typeface="Montserrat"/>
                <a:cs typeface="Montserrat"/>
                <a:sym typeface="Montserrat"/>
              </a:rPr>
              <a:t>December 8th</a:t>
            </a:r>
            <a:endParaRPr sz="26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sz="2600">
              <a:solidFill>
                <a:srgbClr val="091F2F"/>
              </a:solidFill>
              <a:latin typeface="Montserrat"/>
              <a:ea typeface="Montserrat"/>
              <a:cs typeface="Montserrat"/>
              <a:sym typeface="Montserrat"/>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4" name="Shape 1194"/>
        <p:cNvGrpSpPr/>
        <p:nvPr/>
      </p:nvGrpSpPr>
      <p:grpSpPr>
        <a:xfrm>
          <a:off x="0" y="0"/>
          <a:ext cx="0" cy="0"/>
          <a:chOff x="0" y="0"/>
          <a:chExt cx="0" cy="0"/>
        </a:xfrm>
      </p:grpSpPr>
      <p:sp>
        <p:nvSpPr>
          <p:cNvPr id="1195" name="Google Shape;1195;p124"/>
          <p:cNvSpPr txBox="1"/>
          <p:nvPr>
            <p:ph type="ctrTitle"/>
          </p:nvPr>
        </p:nvSpPr>
        <p:spPr>
          <a:xfrm>
            <a:off x="491700" y="343650"/>
            <a:ext cx="9491700" cy="3360600"/>
          </a:xfrm>
          <a:prstGeom prst="rect">
            <a:avLst/>
          </a:prstGeom>
          <a:ln>
            <a:noFill/>
          </a:ln>
        </p:spPr>
        <p:txBody>
          <a:bodyPr anchorCtr="0" anchor="b" bIns="121875" lIns="121875" spcFirstLastPara="1" rIns="121875" wrap="square" tIns="121875">
            <a:noAutofit/>
          </a:bodyPr>
          <a:lstStyle/>
          <a:p>
            <a:pPr indent="0" lvl="0" marL="0" rtl="0" algn="l">
              <a:spcBef>
                <a:spcPts val="0"/>
              </a:spcBef>
              <a:spcAft>
                <a:spcPts val="0"/>
              </a:spcAft>
              <a:buNone/>
            </a:pPr>
            <a:r>
              <a:rPr lang="en"/>
              <a:t>Adjournment</a:t>
            </a:r>
            <a:endParaRPr/>
          </a:p>
        </p:txBody>
      </p:sp>
      <p:sp>
        <p:nvSpPr>
          <p:cNvPr id="1196" name="Google Shape;1196;p124"/>
          <p:cNvSpPr txBox="1"/>
          <p:nvPr>
            <p:ph idx="1" type="subTitle"/>
          </p:nvPr>
        </p:nvSpPr>
        <p:spPr>
          <a:xfrm>
            <a:off x="491700" y="3421976"/>
            <a:ext cx="9491700" cy="1056900"/>
          </a:xfrm>
          <a:prstGeom prst="rect">
            <a:avLst/>
          </a:prstGeom>
        </p:spPr>
        <p:txBody>
          <a:bodyPr anchorCtr="0" anchor="t" bIns="121875" lIns="121875" spcFirstLastPara="1" rIns="121875" wrap="square" tIns="121875">
            <a:noAutofit/>
          </a:bodyPr>
          <a:lstStyle/>
          <a:p>
            <a:pPr indent="0" lvl="0" marL="0" rtl="0" algn="l">
              <a:spcBef>
                <a:spcPts val="0"/>
              </a:spcBef>
              <a:spcAft>
                <a:spcPts val="2100"/>
              </a:spcAft>
              <a:buNone/>
            </a:pPr>
            <a:r>
              <a:rPr lang="en"/>
              <a:t>Joseph D. Feaster Jr.</a:t>
            </a:r>
            <a:endParaRPr/>
          </a:p>
        </p:txBody>
      </p:sp>
      <p:pic>
        <p:nvPicPr>
          <p:cNvPr id="1197" name="Google Shape;1197;p124"/>
          <p:cNvPicPr preferRelativeResize="0"/>
          <p:nvPr/>
        </p:nvPicPr>
        <p:blipFill rotWithShape="1">
          <a:blip r:embed="rId3">
            <a:alphaModFix/>
          </a:blip>
          <a:srcRect b="23941" l="12750" r="14347" t="9293"/>
          <a:stretch/>
        </p:blipFill>
        <p:spPr>
          <a:xfrm>
            <a:off x="223625" y="5335175"/>
            <a:ext cx="3024325" cy="13849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29"/>
          <p:cNvSpPr txBox="1"/>
          <p:nvPr>
            <p:ph type="ctrTitle"/>
          </p:nvPr>
        </p:nvSpPr>
        <p:spPr>
          <a:xfrm>
            <a:off x="376350" y="2338450"/>
            <a:ext cx="9491700" cy="1145700"/>
          </a:xfrm>
          <a:prstGeom prst="rect">
            <a:avLst/>
          </a:prstGeom>
          <a:ln>
            <a:noFill/>
          </a:ln>
        </p:spPr>
        <p:txBody>
          <a:bodyPr anchorCtr="0" anchor="b" bIns="121875" lIns="121875" spcFirstLastPara="1" rIns="121875" wrap="square" tIns="121875">
            <a:noAutofit/>
          </a:bodyPr>
          <a:lstStyle/>
          <a:p>
            <a:pPr indent="0" lvl="0" marL="0" rtl="0" algn="l">
              <a:spcBef>
                <a:spcPts val="0"/>
              </a:spcBef>
              <a:spcAft>
                <a:spcPts val="0"/>
              </a:spcAft>
              <a:buNone/>
            </a:pPr>
            <a:r>
              <a:rPr lang="en"/>
              <a:t>Community Partner</a:t>
            </a:r>
            <a:endParaRPr/>
          </a:p>
        </p:txBody>
      </p:sp>
      <p:sp>
        <p:nvSpPr>
          <p:cNvPr id="228" name="Google Shape;228;p29"/>
          <p:cNvSpPr txBox="1"/>
          <p:nvPr>
            <p:ph idx="1" type="subTitle"/>
          </p:nvPr>
        </p:nvSpPr>
        <p:spPr>
          <a:xfrm>
            <a:off x="512650" y="3264701"/>
            <a:ext cx="9491700" cy="1056900"/>
          </a:xfrm>
          <a:prstGeom prst="rect">
            <a:avLst/>
          </a:prstGeom>
        </p:spPr>
        <p:txBody>
          <a:bodyPr anchorCtr="0" anchor="t" bIns="121875" lIns="121875" spcFirstLastPara="1" rIns="121875" wrap="square" tIns="121875">
            <a:noAutofit/>
          </a:bodyPr>
          <a:lstStyle/>
          <a:p>
            <a:pPr indent="0" lvl="0" marL="0" rtl="0" algn="l">
              <a:spcBef>
                <a:spcPts val="0"/>
              </a:spcBef>
              <a:spcAft>
                <a:spcPts val="2100"/>
              </a:spcAft>
              <a:buNone/>
            </a:pPr>
            <a:r>
              <a:rPr lang="en"/>
              <a:t>Jibril Haynes </a:t>
            </a:r>
            <a:endParaRPr/>
          </a:p>
        </p:txBody>
      </p:sp>
      <p:pic>
        <p:nvPicPr>
          <p:cNvPr id="229" name="Google Shape;229;p29"/>
          <p:cNvPicPr preferRelativeResize="0"/>
          <p:nvPr/>
        </p:nvPicPr>
        <p:blipFill rotWithShape="1">
          <a:blip r:embed="rId3">
            <a:alphaModFix/>
          </a:blip>
          <a:srcRect b="23941" l="12750" r="14347" t="9293"/>
          <a:stretch/>
        </p:blipFill>
        <p:spPr>
          <a:xfrm>
            <a:off x="223625" y="5335175"/>
            <a:ext cx="3024325" cy="1384975"/>
          </a:xfrm>
          <a:prstGeom prst="rect">
            <a:avLst/>
          </a:prstGeom>
          <a:noFill/>
          <a:ln>
            <a:noFill/>
          </a:ln>
        </p:spPr>
      </p:pic>
      <p:pic>
        <p:nvPicPr>
          <p:cNvPr id="230" name="Google Shape;230;p29"/>
          <p:cNvPicPr preferRelativeResize="0"/>
          <p:nvPr/>
        </p:nvPicPr>
        <p:blipFill>
          <a:blip r:embed="rId4">
            <a:alphaModFix/>
          </a:blip>
          <a:stretch>
            <a:fillRect/>
          </a:stretch>
        </p:blipFill>
        <p:spPr>
          <a:xfrm>
            <a:off x="512647" y="500625"/>
            <a:ext cx="10254364" cy="48213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0"/>
          <p:cNvSpPr txBox="1"/>
          <p:nvPr>
            <p:ph type="ctrTitle"/>
          </p:nvPr>
        </p:nvSpPr>
        <p:spPr>
          <a:xfrm>
            <a:off x="491700" y="2464275"/>
            <a:ext cx="9491700" cy="1239900"/>
          </a:xfrm>
          <a:prstGeom prst="rect">
            <a:avLst/>
          </a:prstGeom>
          <a:ln>
            <a:noFill/>
          </a:ln>
        </p:spPr>
        <p:txBody>
          <a:bodyPr anchorCtr="0" anchor="b" bIns="121875" lIns="121875" spcFirstLastPara="1" rIns="121875" wrap="square" tIns="121875">
            <a:noAutofit/>
          </a:bodyPr>
          <a:lstStyle/>
          <a:p>
            <a:pPr indent="0" lvl="0" marL="0" rtl="0" algn="l">
              <a:spcBef>
                <a:spcPts val="0"/>
              </a:spcBef>
              <a:spcAft>
                <a:spcPts val="0"/>
              </a:spcAft>
              <a:buNone/>
            </a:pPr>
            <a:r>
              <a:rPr lang="en"/>
              <a:t>Community Partner</a:t>
            </a:r>
            <a:endParaRPr/>
          </a:p>
        </p:txBody>
      </p:sp>
      <p:sp>
        <p:nvSpPr>
          <p:cNvPr id="236" name="Google Shape;236;p30"/>
          <p:cNvSpPr txBox="1"/>
          <p:nvPr>
            <p:ph idx="1" type="subTitle"/>
          </p:nvPr>
        </p:nvSpPr>
        <p:spPr>
          <a:xfrm>
            <a:off x="491700" y="3421976"/>
            <a:ext cx="9491700" cy="1056900"/>
          </a:xfrm>
          <a:prstGeom prst="rect">
            <a:avLst/>
          </a:prstGeom>
        </p:spPr>
        <p:txBody>
          <a:bodyPr anchorCtr="0" anchor="t" bIns="121875" lIns="121875" spcFirstLastPara="1" rIns="121875" wrap="square" tIns="121875">
            <a:noAutofit/>
          </a:bodyPr>
          <a:lstStyle/>
          <a:p>
            <a:pPr indent="0" lvl="0" marL="0" rtl="0" algn="l">
              <a:spcBef>
                <a:spcPts val="0"/>
              </a:spcBef>
              <a:spcAft>
                <a:spcPts val="2100"/>
              </a:spcAft>
              <a:buNone/>
            </a:pPr>
            <a:r>
              <a:rPr lang="en"/>
              <a:t>Beacon Hill Scholars - Peter Snoad</a:t>
            </a:r>
            <a:endParaRPr/>
          </a:p>
        </p:txBody>
      </p:sp>
      <p:pic>
        <p:nvPicPr>
          <p:cNvPr id="237" name="Google Shape;237;p30"/>
          <p:cNvPicPr preferRelativeResize="0"/>
          <p:nvPr/>
        </p:nvPicPr>
        <p:blipFill rotWithShape="1">
          <a:blip r:embed="rId3">
            <a:alphaModFix/>
          </a:blip>
          <a:srcRect b="23941" l="12750" r="14347" t="9293"/>
          <a:stretch/>
        </p:blipFill>
        <p:spPr>
          <a:xfrm>
            <a:off x="223625" y="5335175"/>
            <a:ext cx="3024325" cy="13849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1"/>
          <p:cNvSpPr txBox="1"/>
          <p:nvPr>
            <p:ph type="ctrTitle"/>
          </p:nvPr>
        </p:nvSpPr>
        <p:spPr>
          <a:xfrm>
            <a:off x="491700" y="2464275"/>
            <a:ext cx="9491700" cy="1239900"/>
          </a:xfrm>
          <a:prstGeom prst="rect">
            <a:avLst/>
          </a:prstGeom>
          <a:ln>
            <a:noFill/>
          </a:ln>
        </p:spPr>
        <p:txBody>
          <a:bodyPr anchorCtr="0" anchor="b" bIns="121875" lIns="121875" spcFirstLastPara="1" rIns="121875" wrap="square" tIns="121875">
            <a:noAutofit/>
          </a:bodyPr>
          <a:lstStyle/>
          <a:p>
            <a:pPr indent="0" lvl="0" marL="0" rtl="0" algn="l">
              <a:spcBef>
                <a:spcPts val="0"/>
              </a:spcBef>
              <a:spcAft>
                <a:spcPts val="0"/>
              </a:spcAft>
              <a:buNone/>
            </a:pPr>
            <a:r>
              <a:rPr lang="en"/>
              <a:t>Community Partner</a:t>
            </a:r>
            <a:endParaRPr/>
          </a:p>
        </p:txBody>
      </p:sp>
      <p:sp>
        <p:nvSpPr>
          <p:cNvPr id="243" name="Google Shape;243;p31"/>
          <p:cNvSpPr txBox="1"/>
          <p:nvPr>
            <p:ph idx="1" type="subTitle"/>
          </p:nvPr>
        </p:nvSpPr>
        <p:spPr>
          <a:xfrm>
            <a:off x="491700" y="3484876"/>
            <a:ext cx="9491700" cy="1056900"/>
          </a:xfrm>
          <a:prstGeom prst="rect">
            <a:avLst/>
          </a:prstGeom>
        </p:spPr>
        <p:txBody>
          <a:bodyPr anchorCtr="0" anchor="t" bIns="121875" lIns="121875" spcFirstLastPara="1" rIns="121875" wrap="square" tIns="121875">
            <a:noAutofit/>
          </a:bodyPr>
          <a:lstStyle/>
          <a:p>
            <a:pPr indent="0" lvl="0" marL="0" rtl="0" algn="l">
              <a:spcBef>
                <a:spcPts val="0"/>
              </a:spcBef>
              <a:spcAft>
                <a:spcPts val="2100"/>
              </a:spcAft>
              <a:buNone/>
            </a:pPr>
            <a:r>
              <a:rPr lang="en"/>
              <a:t>American Descendants Of Slaves - Reggie Steward</a:t>
            </a:r>
            <a:endParaRPr/>
          </a:p>
        </p:txBody>
      </p:sp>
      <p:pic>
        <p:nvPicPr>
          <p:cNvPr id="244" name="Google Shape;244;p31"/>
          <p:cNvPicPr preferRelativeResize="0"/>
          <p:nvPr/>
        </p:nvPicPr>
        <p:blipFill rotWithShape="1">
          <a:blip r:embed="rId3">
            <a:alphaModFix/>
          </a:blip>
          <a:srcRect b="23941" l="12750" r="14347" t="9293"/>
          <a:stretch/>
        </p:blipFill>
        <p:spPr>
          <a:xfrm>
            <a:off x="223625" y="5335175"/>
            <a:ext cx="3024325" cy="13849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2"/>
          <p:cNvSpPr txBox="1"/>
          <p:nvPr/>
        </p:nvSpPr>
        <p:spPr>
          <a:xfrm>
            <a:off x="837990" y="552355"/>
            <a:ext cx="10512900" cy="33462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i="0" lang="en" sz="6600" u="none" cap="none" strike="noStrike">
                <a:solidFill>
                  <a:schemeClr val="dk1"/>
                </a:solidFill>
                <a:latin typeface="Play"/>
                <a:ea typeface="Play"/>
                <a:cs typeface="Play"/>
                <a:sym typeface="Play"/>
              </a:rPr>
              <a:t>REPARATIONS</a:t>
            </a:r>
            <a:endParaRPr b="0" i="0" sz="6600" u="none" cap="none" strike="noStrike">
              <a:solidFill>
                <a:schemeClr val="dk1"/>
              </a:solidFill>
              <a:latin typeface="Play"/>
              <a:ea typeface="Play"/>
              <a:cs typeface="Play"/>
              <a:sym typeface="Play"/>
            </a:endParaRPr>
          </a:p>
          <a:p>
            <a:pPr indent="0" lvl="0" marL="0" marR="0" rtl="0" algn="ctr">
              <a:lnSpc>
                <a:spcPct val="90000"/>
              </a:lnSpc>
              <a:spcBef>
                <a:spcPts val="600"/>
              </a:spcBef>
              <a:spcAft>
                <a:spcPts val="0"/>
              </a:spcAft>
              <a:buNone/>
            </a:pPr>
            <a:r>
              <a:rPr b="0" i="0" lang="en" sz="5200" u="none" cap="none" strike="noStrike">
                <a:solidFill>
                  <a:schemeClr val="dk1"/>
                </a:solidFill>
                <a:latin typeface="Play"/>
                <a:ea typeface="Play"/>
                <a:cs typeface="Play"/>
                <a:sym typeface="Play"/>
              </a:rPr>
              <a:t>I</a:t>
            </a:r>
            <a:r>
              <a:rPr b="1" i="0" lang="en" sz="5200" u="none" cap="none" strike="noStrike">
                <a:solidFill>
                  <a:schemeClr val="dk1"/>
                </a:solidFill>
                <a:latin typeface="Play"/>
                <a:ea typeface="Play"/>
                <a:cs typeface="Play"/>
                <a:sym typeface="Play"/>
              </a:rPr>
              <a:t>nformational and Listening Sessions</a:t>
            </a:r>
            <a:endParaRPr/>
          </a:p>
        </p:txBody>
      </p:sp>
      <p:pic>
        <p:nvPicPr>
          <p:cNvPr descr="A circular logo with a building and text&#10;&#10;Description automatically generated" id="250" name="Google Shape;250;p32"/>
          <p:cNvPicPr preferRelativeResize="0"/>
          <p:nvPr/>
        </p:nvPicPr>
        <p:blipFill rotWithShape="1">
          <a:blip r:embed="rId3">
            <a:alphaModFix/>
          </a:blip>
          <a:srcRect b="0" l="0" r="0" t="0"/>
          <a:stretch/>
        </p:blipFill>
        <p:spPr>
          <a:xfrm>
            <a:off x="203094" y="4060065"/>
            <a:ext cx="2229928" cy="2229928"/>
          </a:xfrm>
          <a:prstGeom prst="rect">
            <a:avLst/>
          </a:prstGeom>
          <a:noFill/>
          <a:ln>
            <a:noFill/>
          </a:ln>
        </p:spPr>
      </p:pic>
      <p:pic>
        <p:nvPicPr>
          <p:cNvPr descr="A red blue and white logo&#10;&#10;Description automatically generated" id="251" name="Google Shape;251;p32"/>
          <p:cNvPicPr preferRelativeResize="0"/>
          <p:nvPr/>
        </p:nvPicPr>
        <p:blipFill rotWithShape="1">
          <a:blip r:embed="rId4">
            <a:alphaModFix/>
          </a:blip>
          <a:srcRect b="0" l="0" r="0" t="0"/>
          <a:stretch/>
        </p:blipFill>
        <p:spPr>
          <a:xfrm>
            <a:off x="2596760" y="4060065"/>
            <a:ext cx="2229928" cy="2229928"/>
          </a:xfrm>
          <a:prstGeom prst="rect">
            <a:avLst/>
          </a:prstGeom>
          <a:noFill/>
          <a:ln>
            <a:noFill/>
          </a:ln>
        </p:spPr>
      </p:pic>
      <p:pic>
        <p:nvPicPr>
          <p:cNvPr descr="A black background with blue text&#10;&#10;Description automatically generated" id="252" name="Google Shape;252;p32"/>
          <p:cNvPicPr preferRelativeResize="0"/>
          <p:nvPr/>
        </p:nvPicPr>
        <p:blipFill rotWithShape="1">
          <a:blip r:embed="rId5">
            <a:alphaModFix/>
          </a:blip>
          <a:srcRect b="0" l="0" r="0" t="0"/>
          <a:stretch/>
        </p:blipFill>
        <p:spPr>
          <a:xfrm>
            <a:off x="4976741" y="4612475"/>
            <a:ext cx="2250770" cy="1125384"/>
          </a:xfrm>
          <a:prstGeom prst="rect">
            <a:avLst/>
          </a:prstGeom>
          <a:noFill/>
          <a:ln>
            <a:noFill/>
          </a:ln>
        </p:spPr>
      </p:pic>
      <p:pic>
        <p:nvPicPr>
          <p:cNvPr descr="A black and white logo&#10;&#10;Description automatically generated" id="253" name="Google Shape;253;p32"/>
          <p:cNvPicPr preferRelativeResize="0"/>
          <p:nvPr/>
        </p:nvPicPr>
        <p:blipFill rotWithShape="1">
          <a:blip r:embed="rId6">
            <a:alphaModFix/>
          </a:blip>
          <a:srcRect b="0" l="0" r="0" t="0"/>
          <a:stretch/>
        </p:blipFill>
        <p:spPr>
          <a:xfrm>
            <a:off x="7361124" y="4776033"/>
            <a:ext cx="2250769" cy="798349"/>
          </a:xfrm>
          <a:prstGeom prst="rect">
            <a:avLst/>
          </a:prstGeom>
          <a:noFill/>
          <a:ln>
            <a:noFill/>
          </a:ln>
        </p:spPr>
      </p:pic>
      <p:pic>
        <p:nvPicPr>
          <p:cNvPr descr="A black background with a black square&#10;&#10;Description automatically generated with medium confidence" id="254" name="Google Shape;254;p32"/>
          <p:cNvPicPr preferRelativeResize="0"/>
          <p:nvPr/>
        </p:nvPicPr>
        <p:blipFill rotWithShape="1">
          <a:blip r:embed="rId7">
            <a:alphaModFix/>
          </a:blip>
          <a:srcRect b="0" l="0" r="0" t="0"/>
          <a:stretch/>
        </p:blipFill>
        <p:spPr>
          <a:xfrm>
            <a:off x="9745507" y="4853689"/>
            <a:ext cx="2250769" cy="643076"/>
          </a:xfrm>
          <a:prstGeom prst="rect">
            <a:avLst/>
          </a:prstGeom>
          <a:noFill/>
          <a:ln>
            <a:noFill/>
          </a:ln>
        </p:spPr>
      </p:pic>
      <p:sp>
        <p:nvSpPr>
          <p:cNvPr id="255" name="Google Shape;255;p32"/>
          <p:cNvSpPr txBox="1"/>
          <p:nvPr/>
        </p:nvSpPr>
        <p:spPr>
          <a:xfrm>
            <a:off x="3501325" y="3480750"/>
            <a:ext cx="64395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 sz="4800" u="none" cap="none" strike="noStrike">
                <a:solidFill>
                  <a:srgbClr val="FF0000"/>
                </a:solidFill>
                <a:latin typeface="Arial"/>
                <a:ea typeface="Arial"/>
                <a:cs typeface="Arial"/>
                <a:sym typeface="Arial"/>
              </a:rPr>
              <a:t>OCTOBER 26, 2024</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3"/>
          <p:cNvSpPr txBox="1"/>
          <p:nvPr/>
        </p:nvSpPr>
        <p:spPr>
          <a:xfrm>
            <a:off x="197659" y="172996"/>
            <a:ext cx="5896800" cy="59430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None/>
            </a:pPr>
            <a:r>
              <a:rPr i="0" lang="en" sz="2800" u="sng" strike="noStrike">
                <a:solidFill>
                  <a:schemeClr val="dk1"/>
                </a:solidFill>
                <a:latin typeface="Arial"/>
                <a:ea typeface="Arial"/>
                <a:cs typeface="Arial"/>
                <a:sym typeface="Arial"/>
              </a:rPr>
              <a:t>Mission</a:t>
            </a:r>
            <a:endParaRPr/>
          </a:p>
          <a:p>
            <a:pPr indent="0" lvl="0" marL="0" marR="0" rtl="0" algn="l">
              <a:lnSpc>
                <a:spcPct val="90000"/>
              </a:lnSpc>
              <a:spcBef>
                <a:spcPts val="600"/>
              </a:spcBef>
              <a:spcAft>
                <a:spcPts val="0"/>
              </a:spcAft>
              <a:buNone/>
            </a:pPr>
            <a:r>
              <a:rPr b="0" i="0" lang="en" sz="2800" u="none" strike="noStrike">
                <a:solidFill>
                  <a:schemeClr val="dk1"/>
                </a:solidFill>
                <a:latin typeface="Arial"/>
                <a:ea typeface="Arial"/>
                <a:cs typeface="Arial"/>
                <a:sym typeface="Arial"/>
              </a:rPr>
              <a:t>We foster a culture of proactive volunteerism, civic participation, and social responsibility, believing that these are the foundations of empowerment and self-determination. We are committed to providing resources, support, and opportunities to the ADOS community to collectively enhance their socio-political influence, economic standing, and to cultivate a powerful voice that reflects our diverse and vibrant community.</a:t>
            </a:r>
            <a:endParaRPr/>
          </a:p>
        </p:txBody>
      </p:sp>
      <p:pic>
        <p:nvPicPr>
          <p:cNvPr descr="A black and white logo&#10;&#10;Description automatically generated" id="261" name="Google Shape;261;p33"/>
          <p:cNvPicPr preferRelativeResize="0"/>
          <p:nvPr/>
        </p:nvPicPr>
        <p:blipFill rotWithShape="1">
          <a:blip r:embed="rId3">
            <a:alphaModFix/>
          </a:blip>
          <a:srcRect b="0" l="0" r="0" t="0"/>
          <a:stretch/>
        </p:blipFill>
        <p:spPr>
          <a:xfrm>
            <a:off x="6668271" y="2361012"/>
            <a:ext cx="4787308" cy="1698061"/>
          </a:xfrm>
          <a:prstGeom prst="rect">
            <a:avLst/>
          </a:prstGeom>
          <a:noFill/>
          <a:ln>
            <a:noFill/>
          </a:ln>
        </p:spPr>
      </p:pic>
      <p:pic>
        <p:nvPicPr>
          <p:cNvPr descr="A red blue and white logo&#10;&#10;Description automatically generated" id="262" name="Google Shape;262;p33"/>
          <p:cNvPicPr preferRelativeResize="0"/>
          <p:nvPr/>
        </p:nvPicPr>
        <p:blipFill rotWithShape="1">
          <a:blip r:embed="rId4">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263" name="Google Shape;263;p33"/>
          <p:cNvPicPr preferRelativeResize="0"/>
          <p:nvPr/>
        </p:nvPicPr>
        <p:blipFill rotWithShape="1">
          <a:blip r:embed="rId5">
            <a:alphaModFix/>
          </a:blip>
          <a:srcRect b="0" l="0" r="0" t="0"/>
          <a:stretch/>
        </p:blipFill>
        <p:spPr>
          <a:xfrm>
            <a:off x="9967005" y="5905500"/>
            <a:ext cx="2221944" cy="952262"/>
          </a:xfrm>
          <a:prstGeom prst="rect">
            <a:avLst/>
          </a:prstGeom>
          <a:noFill/>
          <a:ln>
            <a:noFill/>
          </a:ln>
        </p:spPr>
      </p:pic>
      <p:sp>
        <p:nvSpPr>
          <p:cNvPr id="264" name="Google Shape;264;p33"/>
          <p:cNvSpPr txBox="1"/>
          <p:nvPr/>
        </p:nvSpPr>
        <p:spPr>
          <a:xfrm>
            <a:off x="7533650" y="4059500"/>
            <a:ext cx="3256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rgbClr val="05ACFF"/>
                </a:solidFill>
                <a:latin typeface="Arial"/>
                <a:ea typeface="Arial"/>
                <a:cs typeface="Arial"/>
                <a:sym typeface="Arial"/>
              </a:rPr>
              <a:t>www.adosempowerment.org</a:t>
            </a:r>
            <a:endParaRPr sz="1800">
              <a:solidFill>
                <a:srgbClr val="05ACFF"/>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4"/>
          <p:cNvSpPr txBox="1"/>
          <p:nvPr/>
        </p:nvSpPr>
        <p:spPr>
          <a:xfrm>
            <a:off x="997866" y="2955509"/>
            <a:ext cx="3795300" cy="2691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None/>
            </a:pPr>
            <a:r>
              <a:rPr b="1" lang="en" sz="4800">
                <a:solidFill>
                  <a:schemeClr val="dk1"/>
                </a:solidFill>
                <a:latin typeface="Play"/>
                <a:ea typeface="Play"/>
                <a:cs typeface="Play"/>
                <a:sym typeface="Play"/>
              </a:rPr>
              <a:t>MISSION STATEMENT</a:t>
            </a:r>
            <a:endParaRPr/>
          </a:p>
        </p:txBody>
      </p:sp>
      <p:sp>
        <p:nvSpPr>
          <p:cNvPr id="271" name="Google Shape;271;p34"/>
          <p:cNvSpPr txBox="1"/>
          <p:nvPr/>
        </p:nvSpPr>
        <p:spPr>
          <a:xfrm>
            <a:off x="4793223" y="148282"/>
            <a:ext cx="7288800" cy="66108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 sz="1500" u="sng">
                <a:solidFill>
                  <a:srgbClr val="FF0002"/>
                </a:solidFill>
                <a:latin typeface="Arial"/>
                <a:ea typeface="Arial"/>
                <a:cs typeface="Arial"/>
                <a:sym typeface="Arial"/>
              </a:rPr>
              <a:t>The American Descendants of Slavery (ADOS) Advocacy Foundation </a:t>
            </a:r>
            <a:r>
              <a:rPr b="0" lang="en" sz="1500">
                <a:solidFill>
                  <a:schemeClr val="dk1"/>
                </a:solidFill>
                <a:latin typeface="Arial"/>
                <a:ea typeface="Arial"/>
                <a:cs typeface="Arial"/>
                <a:sym typeface="Arial"/>
              </a:rPr>
              <a:t>is a grassroots organization that arose in response to a national landscape rife with yawning racialized gaps. With an eye toward the origins of these asymmetrical outcomes located in the institution of slavery, our organization prioritizes reparations for descendants of chattel slavery in the United States of America. Ours is an experience defined by the unique, shared cost of multigenerational plunder. And as we stand in the shoes of our ancestors, we insist upon a specific group designation as essential to this undertaking. </a:t>
            </a:r>
            <a:endParaRPr/>
          </a:p>
          <a:p>
            <a:pPr indent="0" lvl="0" marL="0" marR="0" rtl="0" algn="l">
              <a:lnSpc>
                <a:spcPct val="90000"/>
              </a:lnSpc>
              <a:spcBef>
                <a:spcPts val="600"/>
              </a:spcBef>
              <a:spcAft>
                <a:spcPts val="0"/>
              </a:spcAft>
              <a:buNone/>
            </a:pPr>
            <a:r>
              <a:t/>
            </a:r>
            <a:endParaRPr sz="1500">
              <a:solidFill>
                <a:schemeClr val="dk1"/>
              </a:solidFill>
              <a:latin typeface="Arial"/>
              <a:ea typeface="Arial"/>
              <a:cs typeface="Arial"/>
              <a:sym typeface="Arial"/>
            </a:endParaRPr>
          </a:p>
          <a:p>
            <a:pPr indent="0" lvl="0" marL="0" marR="0" rtl="0" algn="l">
              <a:lnSpc>
                <a:spcPct val="90000"/>
              </a:lnSpc>
              <a:spcBef>
                <a:spcPts val="600"/>
              </a:spcBef>
              <a:spcAft>
                <a:spcPts val="0"/>
              </a:spcAft>
              <a:buNone/>
            </a:pPr>
            <a:r>
              <a:rPr b="0" lang="en" sz="1500">
                <a:solidFill>
                  <a:schemeClr val="dk1"/>
                </a:solidFill>
                <a:latin typeface="Arial"/>
                <a:ea typeface="Arial"/>
                <a:cs typeface="Arial"/>
                <a:sym typeface="Arial"/>
              </a:rPr>
              <a:t>During Reconstruction, America reneged on the promise of forty acres and a mule, depriving us of the fruits of citizenship and relegating us to a permanent bottom caste within the country that our ancestors built. Reparations is our birthright, and must come through multigenerational direct payments and a redistribution of land that rights the wrongs of the great land robbery.</a:t>
            </a:r>
            <a:endParaRPr/>
          </a:p>
          <a:p>
            <a:pPr indent="0" lvl="0" marL="0" marR="0" rtl="0" algn="l">
              <a:lnSpc>
                <a:spcPct val="90000"/>
              </a:lnSpc>
              <a:spcBef>
                <a:spcPts val="600"/>
              </a:spcBef>
              <a:spcAft>
                <a:spcPts val="0"/>
              </a:spcAft>
              <a:buNone/>
            </a:pPr>
            <a:r>
              <a:t/>
            </a:r>
            <a:endParaRPr sz="1500">
              <a:solidFill>
                <a:schemeClr val="dk1"/>
              </a:solidFill>
              <a:latin typeface="Arial"/>
              <a:ea typeface="Arial"/>
              <a:cs typeface="Arial"/>
              <a:sym typeface="Arial"/>
            </a:endParaRPr>
          </a:p>
          <a:p>
            <a:pPr indent="0" lvl="0" marL="0" marR="0" rtl="0" algn="l">
              <a:lnSpc>
                <a:spcPct val="90000"/>
              </a:lnSpc>
              <a:spcBef>
                <a:spcPts val="600"/>
              </a:spcBef>
              <a:spcAft>
                <a:spcPts val="0"/>
              </a:spcAft>
              <a:buNone/>
            </a:pPr>
            <a:r>
              <a:rPr b="0" lang="en" sz="1500">
                <a:solidFill>
                  <a:schemeClr val="dk1"/>
                </a:solidFill>
                <a:latin typeface="Arial"/>
                <a:ea typeface="Arial"/>
                <a:cs typeface="Arial"/>
                <a:sym typeface="Arial"/>
              </a:rPr>
              <a:t>A debt must be paid, and our inheritance protected. We insist upon an historic, targeted allotment of policy and protections that fulfills the promise of economic inclusion and integrates the descendants of chattel slavery into the drivers of wealth. This restoration—which brings us into alignment with the full measure of our contribution to the U.S.—requires mechanisms to safeguard against subprime and predatory capital and sweeping anti-discrimination legislation targeted for the protection of, and accelerated wealth creation of, the descendants of chattel slavery in the U.S.</a:t>
            </a:r>
            <a:endParaRPr/>
          </a:p>
          <a:p>
            <a:pPr indent="0" lvl="0" marL="0" marR="0" rtl="0" algn="l">
              <a:lnSpc>
                <a:spcPct val="90000"/>
              </a:lnSpc>
              <a:spcBef>
                <a:spcPts val="600"/>
              </a:spcBef>
              <a:spcAft>
                <a:spcPts val="0"/>
              </a:spcAft>
              <a:buNone/>
            </a:pPr>
            <a:r>
              <a:t/>
            </a:r>
            <a:endParaRPr sz="1500">
              <a:solidFill>
                <a:schemeClr val="dk1"/>
              </a:solidFill>
              <a:latin typeface="Arial"/>
              <a:ea typeface="Arial"/>
              <a:cs typeface="Arial"/>
              <a:sym typeface="Arial"/>
            </a:endParaRPr>
          </a:p>
          <a:p>
            <a:pPr indent="0" lvl="0" marL="0" marR="0" rtl="0" algn="l">
              <a:lnSpc>
                <a:spcPct val="90000"/>
              </a:lnSpc>
              <a:spcBef>
                <a:spcPts val="600"/>
              </a:spcBef>
              <a:spcAft>
                <a:spcPts val="0"/>
              </a:spcAft>
              <a:buNone/>
            </a:pPr>
            <a:r>
              <a:rPr b="0" lang="en" sz="1500">
                <a:solidFill>
                  <a:schemeClr val="dk1"/>
                </a:solidFill>
                <a:latin typeface="Arial"/>
                <a:ea typeface="Arial"/>
                <a:cs typeface="Arial"/>
                <a:sym typeface="Arial"/>
              </a:rPr>
              <a:t>Although our justice claim for reparations is sacred to ADOS, we are fiercely committed to advocating for policies that eliminate the divides faced by Black Americans with immigrant backgrounds. We recognize the lived experience of racism and discrimination among all Black people in America and we invite all people from all backgrounds to join this just cause.</a:t>
            </a:r>
            <a:endParaRPr sz="1500">
              <a:solidFill>
                <a:schemeClr val="dk1"/>
              </a:solidFill>
              <a:latin typeface="Arial"/>
              <a:ea typeface="Arial"/>
              <a:cs typeface="Arial"/>
              <a:sym typeface="Arial"/>
            </a:endParaRPr>
          </a:p>
        </p:txBody>
      </p:sp>
      <p:pic>
        <p:nvPicPr>
          <p:cNvPr descr="A red and black rectangles&#10;&#10;Description automatically generated" id="272" name="Google Shape;272;p34"/>
          <p:cNvPicPr preferRelativeResize="0"/>
          <p:nvPr/>
        </p:nvPicPr>
        <p:blipFill rotWithShape="1">
          <a:blip r:embed="rId3">
            <a:alphaModFix/>
          </a:blip>
          <a:srcRect b="0" l="0" r="0" t="0"/>
          <a:stretch/>
        </p:blipFill>
        <p:spPr>
          <a:xfrm>
            <a:off x="1068729" y="2080298"/>
            <a:ext cx="2221944" cy="95226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descr="A red blue and white logo&#10;&#10;Description automatically generated" id="278" name="Google Shape;278;p35"/>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279" name="Google Shape;279;p35"/>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sp>
        <p:nvSpPr>
          <p:cNvPr id="280" name="Google Shape;280;p35"/>
          <p:cNvSpPr txBox="1"/>
          <p:nvPr/>
        </p:nvSpPr>
        <p:spPr>
          <a:xfrm>
            <a:off x="4793414" y="1467127"/>
            <a:ext cx="7395600" cy="4617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2100">
                <a:solidFill>
                  <a:schemeClr val="dk1"/>
                </a:solidFill>
                <a:latin typeface="Arial"/>
                <a:ea typeface="Arial"/>
                <a:cs typeface="Arial"/>
                <a:sym typeface="Arial"/>
              </a:rPr>
              <a:t>The </a:t>
            </a:r>
            <a:r>
              <a:rPr b="1" lang="en" sz="2100" u="sng">
                <a:solidFill>
                  <a:srgbClr val="05ACFF"/>
                </a:solidFill>
                <a:latin typeface="Arial"/>
                <a:ea typeface="Arial"/>
                <a:cs typeface="Arial"/>
                <a:sym typeface="Arial"/>
              </a:rPr>
              <a:t>American Descendants of Slavery (ADOS) Advocacy Foundation </a:t>
            </a:r>
            <a:r>
              <a:rPr lang="en" sz="2100">
                <a:solidFill>
                  <a:schemeClr val="dk1"/>
                </a:solidFill>
                <a:latin typeface="Arial"/>
                <a:ea typeface="Arial"/>
                <a:cs typeface="Arial"/>
                <a:sym typeface="Arial"/>
              </a:rPr>
              <a:t>believes in building a fairer and more equitable America. Our efforts reflect a concern for, and a commitment to, advocating for policies that will eliminate the divides faced by all Black Americans. For ADOS, the specific call is for a national program for slavery </a:t>
            </a:r>
            <a:r>
              <a:rPr b="1" lang="en" sz="2100" u="sng">
                <a:solidFill>
                  <a:srgbClr val="FF0002"/>
                </a:solidFill>
                <a:latin typeface="Arial"/>
                <a:ea typeface="Arial"/>
                <a:cs typeface="Arial"/>
                <a:sym typeface="Arial"/>
              </a:rPr>
              <a:t>Reparations</a:t>
            </a:r>
            <a:r>
              <a:rPr lang="en" sz="2100">
                <a:solidFill>
                  <a:schemeClr val="dk1"/>
                </a:solidFill>
                <a:latin typeface="Arial"/>
                <a:ea typeface="Arial"/>
                <a:cs typeface="Arial"/>
                <a:sym typeface="Arial"/>
              </a:rPr>
              <a:t>. For all Black Americans, one would look to our robust </a:t>
            </a:r>
            <a:r>
              <a:rPr b="1" lang="en" sz="2100" u="sng">
                <a:solidFill>
                  <a:schemeClr val="dk1"/>
                </a:solidFill>
                <a:latin typeface="Arial"/>
                <a:ea typeface="Arial"/>
                <a:cs typeface="Arial"/>
                <a:sym typeface="Arial"/>
              </a:rPr>
              <a:t>BLACK AGENDA</a:t>
            </a:r>
            <a:r>
              <a:rPr lang="en" sz="2100">
                <a:solidFill>
                  <a:schemeClr val="dk1"/>
                </a:solidFill>
                <a:latin typeface="Arial"/>
                <a:ea typeface="Arial"/>
                <a:cs typeface="Arial"/>
                <a:sym typeface="Arial"/>
              </a:rPr>
              <a:t>. The agenda is data-driven and reflects opportunities to improve the long-standing, dismal outcomes most notably manifested in the lineage-based, racial wealth gap. We call on the Executive Branch specifically—and all elected officials in general—to review our agenda and work with the ADOS Advocacy Foundation to secure the promise of America for all her citizens. </a:t>
            </a:r>
            <a:endParaRPr/>
          </a:p>
        </p:txBody>
      </p:sp>
      <p:sp>
        <p:nvSpPr>
          <p:cNvPr id="281" name="Google Shape;281;p35"/>
          <p:cNvSpPr txBox="1"/>
          <p:nvPr/>
        </p:nvSpPr>
        <p:spPr>
          <a:xfrm>
            <a:off x="5009270" y="336352"/>
            <a:ext cx="6963900" cy="1323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4000">
                <a:solidFill>
                  <a:schemeClr val="dk1"/>
                </a:solidFill>
                <a:latin typeface="Arial"/>
                <a:ea typeface="Arial"/>
                <a:cs typeface="Arial"/>
                <a:sym typeface="Arial"/>
              </a:rPr>
              <a:t>THE ADOSAF BLACK AGENDA</a:t>
            </a:r>
            <a:endParaRPr b="1" sz="4000">
              <a:solidFill>
                <a:schemeClr val="dk1"/>
              </a:solidFill>
              <a:latin typeface="Arial"/>
              <a:ea typeface="Arial"/>
              <a:cs typeface="Arial"/>
              <a:sym typeface="Arial"/>
            </a:endParaRPr>
          </a:p>
        </p:txBody>
      </p:sp>
      <p:grpSp>
        <p:nvGrpSpPr>
          <p:cNvPr id="282" name="Google Shape;282;p35"/>
          <p:cNvGrpSpPr/>
          <p:nvPr/>
        </p:nvGrpSpPr>
        <p:grpSpPr>
          <a:xfrm>
            <a:off x="0" y="678494"/>
            <a:ext cx="4793162" cy="5626809"/>
            <a:chOff x="0" y="2750"/>
            <a:chExt cx="4794600" cy="5626809"/>
          </a:xfrm>
        </p:grpSpPr>
        <p:cxnSp>
          <p:nvCxnSpPr>
            <p:cNvPr id="283" name="Google Shape;283;p35"/>
            <p:cNvCxnSpPr/>
            <p:nvPr/>
          </p:nvCxnSpPr>
          <p:spPr>
            <a:xfrm>
              <a:off x="0" y="2750"/>
              <a:ext cx="4794600" cy="0"/>
            </a:xfrm>
            <a:prstGeom prst="straightConnector1">
              <a:avLst/>
            </a:prstGeom>
            <a:solidFill>
              <a:srgbClr val="126082"/>
            </a:solidFill>
            <a:ln cap="flat" cmpd="sng" w="19050">
              <a:solidFill>
                <a:srgbClr val="126082"/>
              </a:solidFill>
              <a:prstDash val="solid"/>
              <a:miter lim="800000"/>
              <a:headEnd len="sm" w="sm" type="none"/>
              <a:tailEnd len="sm" w="sm" type="none"/>
            </a:ln>
          </p:spPr>
        </p:cxnSp>
        <p:sp>
          <p:nvSpPr>
            <p:cNvPr id="284" name="Google Shape;284;p35"/>
            <p:cNvSpPr/>
            <p:nvPr/>
          </p:nvSpPr>
          <p:spPr>
            <a:xfrm>
              <a:off x="0" y="2750"/>
              <a:ext cx="4794600" cy="46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35"/>
            <p:cNvSpPr txBox="1"/>
            <p:nvPr/>
          </p:nvSpPr>
          <p:spPr>
            <a:xfrm>
              <a:off x="0" y="2750"/>
              <a:ext cx="4794600" cy="468900"/>
            </a:xfrm>
            <a:prstGeom prst="rect">
              <a:avLst/>
            </a:prstGeom>
            <a:noFill/>
            <a:ln>
              <a:noFill/>
            </a:ln>
          </p:spPr>
          <p:txBody>
            <a:bodyPr anchorCtr="0" anchor="t" bIns="80000" lIns="80000" spcFirstLastPara="1" rIns="80000" wrap="square" tIns="80000">
              <a:noAutofit/>
            </a:bodyPr>
            <a:lstStyle/>
            <a:p>
              <a:pPr indent="0" lvl="0" marL="0" marR="0" rtl="0" algn="l">
                <a:lnSpc>
                  <a:spcPct val="90000"/>
                </a:lnSpc>
                <a:spcBef>
                  <a:spcPts val="0"/>
                </a:spcBef>
                <a:spcAft>
                  <a:spcPts val="0"/>
                </a:spcAft>
                <a:buClr>
                  <a:schemeClr val="dk1"/>
                </a:buClr>
                <a:buSzPts val="2100"/>
                <a:buFont typeface="Arial"/>
                <a:buNone/>
              </a:pPr>
              <a:r>
                <a:rPr b="1" lang="en" sz="2100">
                  <a:solidFill>
                    <a:schemeClr val="dk1"/>
                  </a:solidFill>
                  <a:latin typeface="Arial"/>
                  <a:ea typeface="Arial"/>
                  <a:cs typeface="Arial"/>
                  <a:sym typeface="Arial"/>
                </a:rPr>
                <a:t>AGRICULTURE</a:t>
              </a:r>
              <a:endParaRPr sz="2100">
                <a:solidFill>
                  <a:schemeClr val="dk1"/>
                </a:solidFill>
                <a:latin typeface="Arial"/>
                <a:ea typeface="Arial"/>
                <a:cs typeface="Arial"/>
                <a:sym typeface="Arial"/>
              </a:endParaRPr>
            </a:p>
          </p:txBody>
        </p:sp>
        <p:cxnSp>
          <p:nvCxnSpPr>
            <p:cNvPr id="286" name="Google Shape;286;p35"/>
            <p:cNvCxnSpPr/>
            <p:nvPr/>
          </p:nvCxnSpPr>
          <p:spPr>
            <a:xfrm>
              <a:off x="0" y="471651"/>
              <a:ext cx="4794600" cy="0"/>
            </a:xfrm>
            <a:prstGeom prst="straightConnector1">
              <a:avLst/>
            </a:prstGeom>
            <a:solidFill>
              <a:srgbClr val="126082"/>
            </a:solidFill>
            <a:ln cap="flat" cmpd="sng" w="19050">
              <a:solidFill>
                <a:srgbClr val="126082"/>
              </a:solidFill>
              <a:prstDash val="solid"/>
              <a:miter lim="800000"/>
              <a:headEnd len="sm" w="sm" type="none"/>
              <a:tailEnd len="sm" w="sm" type="none"/>
            </a:ln>
          </p:spPr>
        </p:cxnSp>
        <p:sp>
          <p:nvSpPr>
            <p:cNvPr id="287" name="Google Shape;287;p35"/>
            <p:cNvSpPr/>
            <p:nvPr/>
          </p:nvSpPr>
          <p:spPr>
            <a:xfrm>
              <a:off x="0" y="471651"/>
              <a:ext cx="4794600" cy="46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35"/>
            <p:cNvSpPr txBox="1"/>
            <p:nvPr/>
          </p:nvSpPr>
          <p:spPr>
            <a:xfrm>
              <a:off x="0" y="471651"/>
              <a:ext cx="4794600" cy="468900"/>
            </a:xfrm>
            <a:prstGeom prst="rect">
              <a:avLst/>
            </a:prstGeom>
            <a:noFill/>
            <a:ln>
              <a:noFill/>
            </a:ln>
          </p:spPr>
          <p:txBody>
            <a:bodyPr anchorCtr="0" anchor="t" bIns="80000" lIns="80000" spcFirstLastPara="1" rIns="80000" wrap="square" tIns="80000">
              <a:noAutofit/>
            </a:bodyPr>
            <a:lstStyle/>
            <a:p>
              <a:pPr indent="0" lvl="0" marL="0" marR="0" rtl="0" algn="l">
                <a:lnSpc>
                  <a:spcPct val="90000"/>
                </a:lnSpc>
                <a:spcBef>
                  <a:spcPts val="0"/>
                </a:spcBef>
                <a:spcAft>
                  <a:spcPts val="0"/>
                </a:spcAft>
                <a:buClr>
                  <a:schemeClr val="dk1"/>
                </a:buClr>
                <a:buSzPts val="2100"/>
                <a:buFont typeface="Arial"/>
                <a:buNone/>
              </a:pPr>
              <a:r>
                <a:rPr b="1" i="0" lang="en" sz="2100">
                  <a:solidFill>
                    <a:schemeClr val="dk1"/>
                  </a:solidFill>
                  <a:latin typeface="Arial"/>
                  <a:ea typeface="Arial"/>
                  <a:cs typeface="Arial"/>
                  <a:sym typeface="Arial"/>
                </a:rPr>
                <a:t>BLACK BUSINESS</a:t>
              </a:r>
              <a:endParaRPr sz="2100">
                <a:solidFill>
                  <a:schemeClr val="dk1"/>
                </a:solidFill>
                <a:latin typeface="Arial"/>
                <a:ea typeface="Arial"/>
                <a:cs typeface="Arial"/>
                <a:sym typeface="Arial"/>
              </a:endParaRPr>
            </a:p>
          </p:txBody>
        </p:sp>
        <p:cxnSp>
          <p:nvCxnSpPr>
            <p:cNvPr id="289" name="Google Shape;289;p35"/>
            <p:cNvCxnSpPr/>
            <p:nvPr/>
          </p:nvCxnSpPr>
          <p:spPr>
            <a:xfrm>
              <a:off x="0" y="940551"/>
              <a:ext cx="4794600" cy="0"/>
            </a:xfrm>
            <a:prstGeom prst="straightConnector1">
              <a:avLst/>
            </a:prstGeom>
            <a:solidFill>
              <a:srgbClr val="126082"/>
            </a:solidFill>
            <a:ln cap="flat" cmpd="sng" w="19050">
              <a:solidFill>
                <a:srgbClr val="126082"/>
              </a:solidFill>
              <a:prstDash val="solid"/>
              <a:miter lim="800000"/>
              <a:headEnd len="sm" w="sm" type="none"/>
              <a:tailEnd len="sm" w="sm" type="none"/>
            </a:ln>
          </p:spPr>
        </p:cxnSp>
        <p:sp>
          <p:nvSpPr>
            <p:cNvPr id="290" name="Google Shape;290;p35"/>
            <p:cNvSpPr/>
            <p:nvPr/>
          </p:nvSpPr>
          <p:spPr>
            <a:xfrm>
              <a:off x="0" y="940551"/>
              <a:ext cx="4794600" cy="46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5"/>
            <p:cNvSpPr txBox="1"/>
            <p:nvPr/>
          </p:nvSpPr>
          <p:spPr>
            <a:xfrm>
              <a:off x="0" y="940551"/>
              <a:ext cx="4794600" cy="468900"/>
            </a:xfrm>
            <a:prstGeom prst="rect">
              <a:avLst/>
            </a:prstGeom>
            <a:noFill/>
            <a:ln>
              <a:noFill/>
            </a:ln>
          </p:spPr>
          <p:txBody>
            <a:bodyPr anchorCtr="0" anchor="t" bIns="80000" lIns="80000" spcFirstLastPara="1" rIns="80000" wrap="square" tIns="80000">
              <a:noAutofit/>
            </a:bodyPr>
            <a:lstStyle/>
            <a:p>
              <a:pPr indent="0" lvl="0" marL="0" marR="0" rtl="0" algn="l">
                <a:lnSpc>
                  <a:spcPct val="90000"/>
                </a:lnSpc>
                <a:spcBef>
                  <a:spcPts val="0"/>
                </a:spcBef>
                <a:spcAft>
                  <a:spcPts val="0"/>
                </a:spcAft>
                <a:buClr>
                  <a:schemeClr val="dk1"/>
                </a:buClr>
                <a:buSzPts val="2100"/>
                <a:buFont typeface="Arial"/>
                <a:buNone/>
              </a:pPr>
              <a:r>
                <a:rPr b="1" lang="en" sz="2100">
                  <a:solidFill>
                    <a:schemeClr val="dk1"/>
                  </a:solidFill>
                  <a:latin typeface="Arial"/>
                  <a:ea typeface="Arial"/>
                  <a:cs typeface="Arial"/>
                  <a:sym typeface="Arial"/>
                </a:rPr>
                <a:t>CANNABIS</a:t>
              </a:r>
              <a:endParaRPr sz="2100">
                <a:solidFill>
                  <a:schemeClr val="dk1"/>
                </a:solidFill>
                <a:latin typeface="Arial"/>
                <a:ea typeface="Arial"/>
                <a:cs typeface="Arial"/>
                <a:sym typeface="Arial"/>
              </a:endParaRPr>
            </a:p>
          </p:txBody>
        </p:sp>
        <p:cxnSp>
          <p:nvCxnSpPr>
            <p:cNvPr id="292" name="Google Shape;292;p35"/>
            <p:cNvCxnSpPr/>
            <p:nvPr/>
          </p:nvCxnSpPr>
          <p:spPr>
            <a:xfrm>
              <a:off x="0" y="1409452"/>
              <a:ext cx="4794600" cy="0"/>
            </a:xfrm>
            <a:prstGeom prst="straightConnector1">
              <a:avLst/>
            </a:prstGeom>
            <a:solidFill>
              <a:srgbClr val="126082"/>
            </a:solidFill>
            <a:ln cap="flat" cmpd="sng" w="19050">
              <a:solidFill>
                <a:srgbClr val="126082"/>
              </a:solidFill>
              <a:prstDash val="solid"/>
              <a:miter lim="800000"/>
              <a:headEnd len="sm" w="sm" type="none"/>
              <a:tailEnd len="sm" w="sm" type="none"/>
            </a:ln>
          </p:spPr>
        </p:cxnSp>
        <p:sp>
          <p:nvSpPr>
            <p:cNvPr id="293" name="Google Shape;293;p35"/>
            <p:cNvSpPr/>
            <p:nvPr/>
          </p:nvSpPr>
          <p:spPr>
            <a:xfrm>
              <a:off x="0" y="1409452"/>
              <a:ext cx="4794600" cy="46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35"/>
            <p:cNvSpPr txBox="1"/>
            <p:nvPr/>
          </p:nvSpPr>
          <p:spPr>
            <a:xfrm>
              <a:off x="0" y="1409452"/>
              <a:ext cx="4794600" cy="468900"/>
            </a:xfrm>
            <a:prstGeom prst="rect">
              <a:avLst/>
            </a:prstGeom>
            <a:noFill/>
            <a:ln>
              <a:noFill/>
            </a:ln>
          </p:spPr>
          <p:txBody>
            <a:bodyPr anchorCtr="0" anchor="t" bIns="80000" lIns="80000" spcFirstLastPara="1" rIns="80000" wrap="square" tIns="80000">
              <a:noAutofit/>
            </a:bodyPr>
            <a:lstStyle/>
            <a:p>
              <a:pPr indent="0" lvl="0" marL="0" marR="0" rtl="0" algn="l">
                <a:lnSpc>
                  <a:spcPct val="90000"/>
                </a:lnSpc>
                <a:spcBef>
                  <a:spcPts val="0"/>
                </a:spcBef>
                <a:spcAft>
                  <a:spcPts val="0"/>
                </a:spcAft>
                <a:buClr>
                  <a:schemeClr val="dk1"/>
                </a:buClr>
                <a:buSzPts val="2100"/>
                <a:buFont typeface="Arial"/>
                <a:buNone/>
              </a:pPr>
              <a:r>
                <a:rPr b="1" i="0" lang="en" sz="2100">
                  <a:solidFill>
                    <a:schemeClr val="dk1"/>
                  </a:solidFill>
                  <a:latin typeface="Arial"/>
                  <a:ea typeface="Arial"/>
                  <a:cs typeface="Arial"/>
                  <a:sym typeface="Arial"/>
                </a:rPr>
                <a:t>CLIMATE CHANGE</a:t>
              </a:r>
              <a:endParaRPr sz="2100">
                <a:solidFill>
                  <a:schemeClr val="dk1"/>
                </a:solidFill>
                <a:latin typeface="Arial"/>
                <a:ea typeface="Arial"/>
                <a:cs typeface="Arial"/>
                <a:sym typeface="Arial"/>
              </a:endParaRPr>
            </a:p>
          </p:txBody>
        </p:sp>
        <p:cxnSp>
          <p:nvCxnSpPr>
            <p:cNvPr id="295" name="Google Shape;295;p35"/>
            <p:cNvCxnSpPr/>
            <p:nvPr/>
          </p:nvCxnSpPr>
          <p:spPr>
            <a:xfrm>
              <a:off x="0" y="1878353"/>
              <a:ext cx="4794600" cy="0"/>
            </a:xfrm>
            <a:prstGeom prst="straightConnector1">
              <a:avLst/>
            </a:prstGeom>
            <a:solidFill>
              <a:srgbClr val="126082"/>
            </a:solidFill>
            <a:ln cap="flat" cmpd="sng" w="19050">
              <a:solidFill>
                <a:srgbClr val="126082"/>
              </a:solidFill>
              <a:prstDash val="solid"/>
              <a:miter lim="800000"/>
              <a:headEnd len="sm" w="sm" type="none"/>
              <a:tailEnd len="sm" w="sm" type="none"/>
            </a:ln>
          </p:spPr>
        </p:cxnSp>
        <p:sp>
          <p:nvSpPr>
            <p:cNvPr id="296" name="Google Shape;296;p35"/>
            <p:cNvSpPr/>
            <p:nvPr/>
          </p:nvSpPr>
          <p:spPr>
            <a:xfrm>
              <a:off x="0" y="1878353"/>
              <a:ext cx="4794600" cy="46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35"/>
            <p:cNvSpPr txBox="1"/>
            <p:nvPr/>
          </p:nvSpPr>
          <p:spPr>
            <a:xfrm>
              <a:off x="0" y="1878353"/>
              <a:ext cx="4794600" cy="468900"/>
            </a:xfrm>
            <a:prstGeom prst="rect">
              <a:avLst/>
            </a:prstGeom>
            <a:noFill/>
            <a:ln>
              <a:noFill/>
            </a:ln>
          </p:spPr>
          <p:txBody>
            <a:bodyPr anchorCtr="0" anchor="t" bIns="80000" lIns="80000" spcFirstLastPara="1" rIns="80000" wrap="square" tIns="80000">
              <a:noAutofit/>
            </a:bodyPr>
            <a:lstStyle/>
            <a:p>
              <a:pPr indent="0" lvl="0" marL="0" marR="0" rtl="0" algn="l">
                <a:lnSpc>
                  <a:spcPct val="90000"/>
                </a:lnSpc>
                <a:spcBef>
                  <a:spcPts val="0"/>
                </a:spcBef>
                <a:spcAft>
                  <a:spcPts val="0"/>
                </a:spcAft>
                <a:buClr>
                  <a:schemeClr val="dk1"/>
                </a:buClr>
                <a:buSzPts val="2100"/>
                <a:buFont typeface="Arial"/>
                <a:buNone/>
              </a:pPr>
              <a:r>
                <a:rPr b="1" lang="en" sz="2100">
                  <a:solidFill>
                    <a:schemeClr val="dk1"/>
                  </a:solidFill>
                  <a:latin typeface="Arial"/>
                  <a:ea typeface="Arial"/>
                  <a:cs typeface="Arial"/>
                  <a:sym typeface="Arial"/>
                </a:rPr>
                <a:t>CRIMINAL JUSTICE</a:t>
              </a:r>
              <a:endParaRPr sz="2100">
                <a:solidFill>
                  <a:schemeClr val="dk1"/>
                </a:solidFill>
                <a:latin typeface="Arial"/>
                <a:ea typeface="Arial"/>
                <a:cs typeface="Arial"/>
                <a:sym typeface="Arial"/>
              </a:endParaRPr>
            </a:p>
          </p:txBody>
        </p:sp>
        <p:cxnSp>
          <p:nvCxnSpPr>
            <p:cNvPr id="298" name="Google Shape;298;p35"/>
            <p:cNvCxnSpPr/>
            <p:nvPr/>
          </p:nvCxnSpPr>
          <p:spPr>
            <a:xfrm>
              <a:off x="0" y="2347254"/>
              <a:ext cx="4794600" cy="0"/>
            </a:xfrm>
            <a:prstGeom prst="straightConnector1">
              <a:avLst/>
            </a:prstGeom>
            <a:solidFill>
              <a:srgbClr val="126082"/>
            </a:solidFill>
            <a:ln cap="flat" cmpd="sng" w="19050">
              <a:solidFill>
                <a:srgbClr val="126082"/>
              </a:solidFill>
              <a:prstDash val="solid"/>
              <a:miter lim="800000"/>
              <a:headEnd len="sm" w="sm" type="none"/>
              <a:tailEnd len="sm" w="sm" type="none"/>
            </a:ln>
          </p:spPr>
        </p:cxnSp>
        <p:sp>
          <p:nvSpPr>
            <p:cNvPr id="299" name="Google Shape;299;p35"/>
            <p:cNvSpPr/>
            <p:nvPr/>
          </p:nvSpPr>
          <p:spPr>
            <a:xfrm>
              <a:off x="0" y="2347254"/>
              <a:ext cx="4794600" cy="46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35"/>
            <p:cNvSpPr txBox="1"/>
            <p:nvPr/>
          </p:nvSpPr>
          <p:spPr>
            <a:xfrm>
              <a:off x="0" y="2347254"/>
              <a:ext cx="4794600" cy="468900"/>
            </a:xfrm>
            <a:prstGeom prst="rect">
              <a:avLst/>
            </a:prstGeom>
            <a:noFill/>
            <a:ln>
              <a:noFill/>
            </a:ln>
          </p:spPr>
          <p:txBody>
            <a:bodyPr anchorCtr="0" anchor="t" bIns="80000" lIns="80000" spcFirstLastPara="1" rIns="80000" wrap="square" tIns="80000">
              <a:noAutofit/>
            </a:bodyPr>
            <a:lstStyle/>
            <a:p>
              <a:pPr indent="0" lvl="0" marL="0" marR="0" rtl="0" algn="l">
                <a:lnSpc>
                  <a:spcPct val="90000"/>
                </a:lnSpc>
                <a:spcBef>
                  <a:spcPts val="0"/>
                </a:spcBef>
                <a:spcAft>
                  <a:spcPts val="0"/>
                </a:spcAft>
                <a:buClr>
                  <a:schemeClr val="dk1"/>
                </a:buClr>
                <a:buSzPts val="2100"/>
                <a:buFont typeface="Arial"/>
                <a:buNone/>
              </a:pPr>
              <a:r>
                <a:rPr b="1" i="0" lang="en" sz="2100">
                  <a:solidFill>
                    <a:schemeClr val="dk1"/>
                  </a:solidFill>
                  <a:latin typeface="Arial"/>
                  <a:ea typeface="Arial"/>
                  <a:cs typeface="Arial"/>
                  <a:sym typeface="Arial"/>
                </a:rPr>
                <a:t>EDUCATION</a:t>
              </a:r>
              <a:endParaRPr sz="2100">
                <a:solidFill>
                  <a:schemeClr val="dk1"/>
                </a:solidFill>
                <a:latin typeface="Arial"/>
                <a:ea typeface="Arial"/>
                <a:cs typeface="Arial"/>
                <a:sym typeface="Arial"/>
              </a:endParaRPr>
            </a:p>
          </p:txBody>
        </p:sp>
        <p:cxnSp>
          <p:nvCxnSpPr>
            <p:cNvPr id="301" name="Google Shape;301;p35"/>
            <p:cNvCxnSpPr/>
            <p:nvPr/>
          </p:nvCxnSpPr>
          <p:spPr>
            <a:xfrm>
              <a:off x="0" y="2816155"/>
              <a:ext cx="4794600" cy="0"/>
            </a:xfrm>
            <a:prstGeom prst="straightConnector1">
              <a:avLst/>
            </a:prstGeom>
            <a:solidFill>
              <a:srgbClr val="126082"/>
            </a:solidFill>
            <a:ln cap="flat" cmpd="sng" w="19050">
              <a:solidFill>
                <a:srgbClr val="126082"/>
              </a:solidFill>
              <a:prstDash val="solid"/>
              <a:miter lim="800000"/>
              <a:headEnd len="sm" w="sm" type="none"/>
              <a:tailEnd len="sm" w="sm" type="none"/>
            </a:ln>
          </p:spPr>
        </p:cxnSp>
        <p:sp>
          <p:nvSpPr>
            <p:cNvPr id="302" name="Google Shape;302;p35"/>
            <p:cNvSpPr/>
            <p:nvPr/>
          </p:nvSpPr>
          <p:spPr>
            <a:xfrm>
              <a:off x="0" y="2816155"/>
              <a:ext cx="4794600" cy="46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35"/>
            <p:cNvSpPr txBox="1"/>
            <p:nvPr/>
          </p:nvSpPr>
          <p:spPr>
            <a:xfrm>
              <a:off x="0" y="2816155"/>
              <a:ext cx="4794600" cy="468900"/>
            </a:xfrm>
            <a:prstGeom prst="rect">
              <a:avLst/>
            </a:prstGeom>
            <a:noFill/>
            <a:ln>
              <a:noFill/>
            </a:ln>
          </p:spPr>
          <p:txBody>
            <a:bodyPr anchorCtr="0" anchor="t" bIns="80000" lIns="80000" spcFirstLastPara="1" rIns="80000" wrap="square" tIns="80000">
              <a:noAutofit/>
            </a:bodyPr>
            <a:lstStyle/>
            <a:p>
              <a:pPr indent="0" lvl="0" marL="0" marR="0" rtl="0" algn="l">
                <a:lnSpc>
                  <a:spcPct val="90000"/>
                </a:lnSpc>
                <a:spcBef>
                  <a:spcPts val="0"/>
                </a:spcBef>
                <a:spcAft>
                  <a:spcPts val="0"/>
                </a:spcAft>
                <a:buClr>
                  <a:schemeClr val="dk1"/>
                </a:buClr>
                <a:buSzPts val="2100"/>
                <a:buFont typeface="Arial"/>
                <a:buNone/>
              </a:pPr>
              <a:r>
                <a:rPr b="1" lang="en" sz="2100">
                  <a:solidFill>
                    <a:schemeClr val="dk1"/>
                  </a:solidFill>
                  <a:latin typeface="Arial"/>
                  <a:ea typeface="Arial"/>
                  <a:cs typeface="Arial"/>
                  <a:sym typeface="Arial"/>
                </a:rPr>
                <a:t>ENVIRONMENTAL RACISM</a:t>
              </a:r>
              <a:endParaRPr sz="2100">
                <a:solidFill>
                  <a:schemeClr val="dk1"/>
                </a:solidFill>
                <a:latin typeface="Arial"/>
                <a:ea typeface="Arial"/>
                <a:cs typeface="Arial"/>
                <a:sym typeface="Arial"/>
              </a:endParaRPr>
            </a:p>
          </p:txBody>
        </p:sp>
        <p:cxnSp>
          <p:nvCxnSpPr>
            <p:cNvPr id="304" name="Google Shape;304;p35"/>
            <p:cNvCxnSpPr/>
            <p:nvPr/>
          </p:nvCxnSpPr>
          <p:spPr>
            <a:xfrm>
              <a:off x="0" y="3285056"/>
              <a:ext cx="4794600" cy="0"/>
            </a:xfrm>
            <a:prstGeom prst="straightConnector1">
              <a:avLst/>
            </a:prstGeom>
            <a:solidFill>
              <a:srgbClr val="126082"/>
            </a:solidFill>
            <a:ln cap="flat" cmpd="sng" w="19050">
              <a:solidFill>
                <a:srgbClr val="126082"/>
              </a:solidFill>
              <a:prstDash val="solid"/>
              <a:miter lim="800000"/>
              <a:headEnd len="sm" w="sm" type="none"/>
              <a:tailEnd len="sm" w="sm" type="none"/>
            </a:ln>
          </p:spPr>
        </p:cxnSp>
        <p:sp>
          <p:nvSpPr>
            <p:cNvPr id="305" name="Google Shape;305;p35"/>
            <p:cNvSpPr/>
            <p:nvPr/>
          </p:nvSpPr>
          <p:spPr>
            <a:xfrm>
              <a:off x="0" y="3285056"/>
              <a:ext cx="4794600" cy="46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35"/>
            <p:cNvSpPr txBox="1"/>
            <p:nvPr/>
          </p:nvSpPr>
          <p:spPr>
            <a:xfrm>
              <a:off x="0" y="3285056"/>
              <a:ext cx="4794600" cy="468900"/>
            </a:xfrm>
            <a:prstGeom prst="rect">
              <a:avLst/>
            </a:prstGeom>
            <a:noFill/>
            <a:ln>
              <a:noFill/>
            </a:ln>
          </p:spPr>
          <p:txBody>
            <a:bodyPr anchorCtr="0" anchor="t" bIns="80000" lIns="80000" spcFirstLastPara="1" rIns="80000" wrap="square" tIns="80000">
              <a:noAutofit/>
            </a:bodyPr>
            <a:lstStyle/>
            <a:p>
              <a:pPr indent="0" lvl="0" marL="0" marR="0" rtl="0" algn="l">
                <a:lnSpc>
                  <a:spcPct val="90000"/>
                </a:lnSpc>
                <a:spcBef>
                  <a:spcPts val="0"/>
                </a:spcBef>
                <a:spcAft>
                  <a:spcPts val="0"/>
                </a:spcAft>
                <a:buClr>
                  <a:schemeClr val="dk1"/>
                </a:buClr>
                <a:buSzPts val="2100"/>
                <a:buFont typeface="Arial"/>
                <a:buNone/>
              </a:pPr>
              <a:r>
                <a:rPr b="1" i="0" lang="en" sz="2100">
                  <a:solidFill>
                    <a:schemeClr val="dk1"/>
                  </a:solidFill>
                  <a:latin typeface="Arial"/>
                  <a:ea typeface="Arial"/>
                  <a:cs typeface="Arial"/>
                  <a:sym typeface="Arial"/>
                </a:rPr>
                <a:t>HEALTH &amp; NUTRITION</a:t>
              </a:r>
              <a:endParaRPr sz="2100">
                <a:solidFill>
                  <a:schemeClr val="dk1"/>
                </a:solidFill>
                <a:latin typeface="Arial"/>
                <a:ea typeface="Arial"/>
                <a:cs typeface="Arial"/>
                <a:sym typeface="Arial"/>
              </a:endParaRPr>
            </a:p>
          </p:txBody>
        </p:sp>
        <p:cxnSp>
          <p:nvCxnSpPr>
            <p:cNvPr id="307" name="Google Shape;307;p35"/>
            <p:cNvCxnSpPr/>
            <p:nvPr/>
          </p:nvCxnSpPr>
          <p:spPr>
            <a:xfrm>
              <a:off x="0" y="3753957"/>
              <a:ext cx="4794600" cy="0"/>
            </a:xfrm>
            <a:prstGeom prst="straightConnector1">
              <a:avLst/>
            </a:prstGeom>
            <a:solidFill>
              <a:srgbClr val="126082"/>
            </a:solidFill>
            <a:ln cap="flat" cmpd="sng" w="19050">
              <a:solidFill>
                <a:srgbClr val="126082"/>
              </a:solidFill>
              <a:prstDash val="solid"/>
              <a:miter lim="800000"/>
              <a:headEnd len="sm" w="sm" type="none"/>
              <a:tailEnd len="sm" w="sm" type="none"/>
            </a:ln>
          </p:spPr>
        </p:cxnSp>
        <p:sp>
          <p:nvSpPr>
            <p:cNvPr id="308" name="Google Shape;308;p35"/>
            <p:cNvSpPr/>
            <p:nvPr/>
          </p:nvSpPr>
          <p:spPr>
            <a:xfrm>
              <a:off x="0" y="3753957"/>
              <a:ext cx="4794600" cy="46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5"/>
            <p:cNvSpPr txBox="1"/>
            <p:nvPr/>
          </p:nvSpPr>
          <p:spPr>
            <a:xfrm>
              <a:off x="0" y="3753957"/>
              <a:ext cx="4794600" cy="468900"/>
            </a:xfrm>
            <a:prstGeom prst="rect">
              <a:avLst/>
            </a:prstGeom>
            <a:noFill/>
            <a:ln>
              <a:noFill/>
            </a:ln>
          </p:spPr>
          <p:txBody>
            <a:bodyPr anchorCtr="0" anchor="t" bIns="80000" lIns="80000" spcFirstLastPara="1" rIns="80000" wrap="square" tIns="80000">
              <a:noAutofit/>
            </a:bodyPr>
            <a:lstStyle/>
            <a:p>
              <a:pPr indent="0" lvl="0" marL="0" marR="0" rtl="0" algn="l">
                <a:lnSpc>
                  <a:spcPct val="90000"/>
                </a:lnSpc>
                <a:spcBef>
                  <a:spcPts val="0"/>
                </a:spcBef>
                <a:spcAft>
                  <a:spcPts val="0"/>
                </a:spcAft>
                <a:buClr>
                  <a:schemeClr val="dk1"/>
                </a:buClr>
                <a:buSzPts val="2100"/>
                <a:buFont typeface="Arial"/>
                <a:buNone/>
              </a:pPr>
              <a:r>
                <a:rPr b="1" lang="en" sz="2100">
                  <a:solidFill>
                    <a:schemeClr val="dk1"/>
                  </a:solidFill>
                  <a:latin typeface="Arial"/>
                  <a:ea typeface="Arial"/>
                  <a:cs typeface="Arial"/>
                  <a:sym typeface="Arial"/>
                </a:rPr>
                <a:t>HOUSING</a:t>
              </a:r>
              <a:endParaRPr sz="2100">
                <a:solidFill>
                  <a:schemeClr val="dk1"/>
                </a:solidFill>
                <a:latin typeface="Arial"/>
                <a:ea typeface="Arial"/>
                <a:cs typeface="Arial"/>
                <a:sym typeface="Arial"/>
              </a:endParaRPr>
            </a:p>
          </p:txBody>
        </p:sp>
        <p:cxnSp>
          <p:nvCxnSpPr>
            <p:cNvPr id="310" name="Google Shape;310;p35"/>
            <p:cNvCxnSpPr/>
            <p:nvPr/>
          </p:nvCxnSpPr>
          <p:spPr>
            <a:xfrm>
              <a:off x="0" y="4222858"/>
              <a:ext cx="4794600" cy="0"/>
            </a:xfrm>
            <a:prstGeom prst="straightConnector1">
              <a:avLst/>
            </a:prstGeom>
            <a:solidFill>
              <a:srgbClr val="126082"/>
            </a:solidFill>
            <a:ln cap="flat" cmpd="sng" w="19050">
              <a:solidFill>
                <a:srgbClr val="126082"/>
              </a:solidFill>
              <a:prstDash val="solid"/>
              <a:miter lim="800000"/>
              <a:headEnd len="sm" w="sm" type="none"/>
              <a:tailEnd len="sm" w="sm" type="none"/>
            </a:ln>
          </p:spPr>
        </p:cxnSp>
        <p:sp>
          <p:nvSpPr>
            <p:cNvPr id="311" name="Google Shape;311;p35"/>
            <p:cNvSpPr/>
            <p:nvPr/>
          </p:nvSpPr>
          <p:spPr>
            <a:xfrm>
              <a:off x="0" y="4222858"/>
              <a:ext cx="4794600" cy="46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35"/>
            <p:cNvSpPr txBox="1"/>
            <p:nvPr/>
          </p:nvSpPr>
          <p:spPr>
            <a:xfrm>
              <a:off x="0" y="4222858"/>
              <a:ext cx="4794600" cy="468900"/>
            </a:xfrm>
            <a:prstGeom prst="rect">
              <a:avLst/>
            </a:prstGeom>
            <a:noFill/>
            <a:ln>
              <a:noFill/>
            </a:ln>
          </p:spPr>
          <p:txBody>
            <a:bodyPr anchorCtr="0" anchor="t" bIns="80000" lIns="80000" spcFirstLastPara="1" rIns="80000" wrap="square" tIns="80000">
              <a:noAutofit/>
            </a:bodyPr>
            <a:lstStyle/>
            <a:p>
              <a:pPr indent="0" lvl="0" marL="0" marR="0" rtl="0" algn="l">
                <a:lnSpc>
                  <a:spcPct val="90000"/>
                </a:lnSpc>
                <a:spcBef>
                  <a:spcPts val="0"/>
                </a:spcBef>
                <a:spcAft>
                  <a:spcPts val="0"/>
                </a:spcAft>
                <a:buClr>
                  <a:schemeClr val="dk1"/>
                </a:buClr>
                <a:buSzPts val="2100"/>
                <a:buFont typeface="Arial"/>
                <a:buNone/>
              </a:pPr>
              <a:r>
                <a:rPr b="1" lang="en" sz="2100">
                  <a:solidFill>
                    <a:schemeClr val="dk1"/>
                  </a:solidFill>
                  <a:latin typeface="Arial"/>
                  <a:ea typeface="Arial"/>
                  <a:cs typeface="Arial"/>
                  <a:sym typeface="Arial"/>
                </a:rPr>
                <a:t>IMMIGRATION</a:t>
              </a:r>
              <a:endParaRPr sz="2100">
                <a:solidFill>
                  <a:schemeClr val="dk1"/>
                </a:solidFill>
                <a:latin typeface="Arial"/>
                <a:ea typeface="Arial"/>
                <a:cs typeface="Arial"/>
                <a:sym typeface="Arial"/>
              </a:endParaRPr>
            </a:p>
          </p:txBody>
        </p:sp>
        <p:cxnSp>
          <p:nvCxnSpPr>
            <p:cNvPr id="313" name="Google Shape;313;p35"/>
            <p:cNvCxnSpPr/>
            <p:nvPr/>
          </p:nvCxnSpPr>
          <p:spPr>
            <a:xfrm>
              <a:off x="0" y="4691759"/>
              <a:ext cx="4794600" cy="0"/>
            </a:xfrm>
            <a:prstGeom prst="straightConnector1">
              <a:avLst/>
            </a:prstGeom>
            <a:solidFill>
              <a:srgbClr val="126082"/>
            </a:solidFill>
            <a:ln cap="flat" cmpd="sng" w="19050">
              <a:solidFill>
                <a:srgbClr val="126082"/>
              </a:solidFill>
              <a:prstDash val="solid"/>
              <a:miter lim="800000"/>
              <a:headEnd len="sm" w="sm" type="none"/>
              <a:tailEnd len="sm" w="sm" type="none"/>
            </a:ln>
          </p:spPr>
        </p:cxnSp>
        <p:sp>
          <p:nvSpPr>
            <p:cNvPr id="314" name="Google Shape;314;p35"/>
            <p:cNvSpPr/>
            <p:nvPr/>
          </p:nvSpPr>
          <p:spPr>
            <a:xfrm>
              <a:off x="0" y="4691759"/>
              <a:ext cx="4794600" cy="46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35"/>
            <p:cNvSpPr txBox="1"/>
            <p:nvPr/>
          </p:nvSpPr>
          <p:spPr>
            <a:xfrm>
              <a:off x="0" y="4691759"/>
              <a:ext cx="4794600" cy="468900"/>
            </a:xfrm>
            <a:prstGeom prst="rect">
              <a:avLst/>
            </a:prstGeom>
            <a:noFill/>
            <a:ln>
              <a:noFill/>
            </a:ln>
          </p:spPr>
          <p:txBody>
            <a:bodyPr anchorCtr="0" anchor="t" bIns="80000" lIns="80000" spcFirstLastPara="1" rIns="80000" wrap="square" tIns="80000">
              <a:noAutofit/>
            </a:bodyPr>
            <a:lstStyle/>
            <a:p>
              <a:pPr indent="0" lvl="0" marL="0" marR="0" rtl="0" algn="l">
                <a:lnSpc>
                  <a:spcPct val="90000"/>
                </a:lnSpc>
                <a:spcBef>
                  <a:spcPts val="0"/>
                </a:spcBef>
                <a:spcAft>
                  <a:spcPts val="0"/>
                </a:spcAft>
                <a:buClr>
                  <a:schemeClr val="dk1"/>
                </a:buClr>
                <a:buSzPts val="2100"/>
                <a:buFont typeface="Arial"/>
                <a:buNone/>
              </a:pPr>
              <a:r>
                <a:rPr b="1" i="0" lang="en" sz="2100">
                  <a:solidFill>
                    <a:schemeClr val="dk1"/>
                  </a:solidFill>
                  <a:latin typeface="Arial"/>
                  <a:ea typeface="Arial"/>
                  <a:cs typeface="Arial"/>
                  <a:sym typeface="Arial"/>
                </a:rPr>
                <a:t>INFRASTRUCTURE</a:t>
              </a:r>
              <a:endParaRPr sz="2100">
                <a:solidFill>
                  <a:schemeClr val="dk1"/>
                </a:solidFill>
                <a:latin typeface="Arial"/>
                <a:ea typeface="Arial"/>
                <a:cs typeface="Arial"/>
                <a:sym typeface="Arial"/>
              </a:endParaRPr>
            </a:p>
          </p:txBody>
        </p:sp>
        <p:cxnSp>
          <p:nvCxnSpPr>
            <p:cNvPr id="316" name="Google Shape;316;p35"/>
            <p:cNvCxnSpPr/>
            <p:nvPr/>
          </p:nvCxnSpPr>
          <p:spPr>
            <a:xfrm>
              <a:off x="0" y="5160659"/>
              <a:ext cx="4794600" cy="0"/>
            </a:xfrm>
            <a:prstGeom prst="straightConnector1">
              <a:avLst/>
            </a:prstGeom>
            <a:solidFill>
              <a:srgbClr val="126082"/>
            </a:solidFill>
            <a:ln cap="flat" cmpd="sng" w="19050">
              <a:solidFill>
                <a:srgbClr val="126082"/>
              </a:solidFill>
              <a:prstDash val="solid"/>
              <a:miter lim="800000"/>
              <a:headEnd len="sm" w="sm" type="none"/>
              <a:tailEnd len="sm" w="sm" type="none"/>
            </a:ln>
          </p:spPr>
        </p:cxnSp>
        <p:sp>
          <p:nvSpPr>
            <p:cNvPr id="317" name="Google Shape;317;p35"/>
            <p:cNvSpPr/>
            <p:nvPr/>
          </p:nvSpPr>
          <p:spPr>
            <a:xfrm>
              <a:off x="0" y="5160659"/>
              <a:ext cx="4794600" cy="46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35"/>
            <p:cNvSpPr txBox="1"/>
            <p:nvPr/>
          </p:nvSpPr>
          <p:spPr>
            <a:xfrm>
              <a:off x="0" y="5160659"/>
              <a:ext cx="4794600" cy="468900"/>
            </a:xfrm>
            <a:prstGeom prst="rect">
              <a:avLst/>
            </a:prstGeom>
            <a:noFill/>
            <a:ln>
              <a:noFill/>
            </a:ln>
          </p:spPr>
          <p:txBody>
            <a:bodyPr anchorCtr="0" anchor="t" bIns="80000" lIns="80000" spcFirstLastPara="1" rIns="80000" wrap="square" tIns="80000">
              <a:noAutofit/>
            </a:bodyPr>
            <a:lstStyle/>
            <a:p>
              <a:pPr indent="0" lvl="0" marL="0" marR="0" rtl="0" algn="l">
                <a:lnSpc>
                  <a:spcPct val="90000"/>
                </a:lnSpc>
                <a:spcBef>
                  <a:spcPts val="0"/>
                </a:spcBef>
                <a:spcAft>
                  <a:spcPts val="0"/>
                </a:spcAft>
                <a:buClr>
                  <a:schemeClr val="dk1"/>
                </a:buClr>
                <a:buSzPts val="2100"/>
                <a:buFont typeface="Arial"/>
                <a:buNone/>
              </a:pPr>
              <a:r>
                <a:rPr b="1" lang="en" sz="2100">
                  <a:solidFill>
                    <a:schemeClr val="dk1"/>
                  </a:solidFill>
                  <a:latin typeface="Arial"/>
                  <a:ea typeface="Arial"/>
                  <a:cs typeface="Arial"/>
                  <a:sym typeface="Arial"/>
                </a:rPr>
                <a:t>UNEMPLOYMENT</a:t>
              </a:r>
              <a:endParaRPr sz="2100">
                <a:solidFill>
                  <a:schemeClr val="dk1"/>
                </a:solidFill>
                <a:latin typeface="Arial"/>
                <a:ea typeface="Arial"/>
                <a:cs typeface="Arial"/>
                <a:sym typeface="Aria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descr="A red blue and white logo&#10;&#10;Description automatically generated" id="323" name="Google Shape;323;p36"/>
          <p:cNvPicPr preferRelativeResize="0"/>
          <p:nvPr/>
        </p:nvPicPr>
        <p:blipFill rotWithShape="1">
          <a:blip r:embed="rId3">
            <a:alphaModFix/>
          </a:blip>
          <a:srcRect b="31553" l="11680" r="11925" t="30941"/>
          <a:stretch/>
        </p:blipFill>
        <p:spPr>
          <a:xfrm>
            <a:off x="5189582" y="502362"/>
            <a:ext cx="1804019" cy="885858"/>
          </a:xfrm>
          <a:prstGeom prst="rect">
            <a:avLst/>
          </a:prstGeom>
          <a:noFill/>
          <a:ln>
            <a:noFill/>
          </a:ln>
        </p:spPr>
      </p:pic>
      <p:sp>
        <p:nvSpPr>
          <p:cNvPr id="324" name="Google Shape;324;p36"/>
          <p:cNvSpPr txBox="1"/>
          <p:nvPr/>
        </p:nvSpPr>
        <p:spPr>
          <a:xfrm>
            <a:off x="0" y="1658183"/>
            <a:ext cx="12189000" cy="4679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 sz="2800">
                <a:solidFill>
                  <a:srgbClr val="FF0002"/>
                </a:solidFill>
                <a:latin typeface="Roboto"/>
                <a:ea typeface="Roboto"/>
                <a:cs typeface="Roboto"/>
                <a:sym typeface="Roboto"/>
              </a:rPr>
              <a:t>ADOS AF </a:t>
            </a:r>
            <a:r>
              <a:rPr b="1" i="0" lang="en" sz="2800">
                <a:solidFill>
                  <a:srgbClr val="05ACFF"/>
                </a:solidFill>
                <a:latin typeface="Roboto"/>
                <a:ea typeface="Roboto"/>
                <a:cs typeface="Roboto"/>
                <a:sym typeface="Roboto"/>
              </a:rPr>
              <a:t>Massachusetts State Chapter</a:t>
            </a:r>
            <a:endParaRPr/>
          </a:p>
          <a:p>
            <a:pPr indent="0" lvl="0" marL="0" marR="0" rtl="0" algn="ctr">
              <a:spcBef>
                <a:spcPts val="0"/>
              </a:spcBef>
              <a:spcAft>
                <a:spcPts val="0"/>
              </a:spcAft>
              <a:buNone/>
            </a:pPr>
            <a:r>
              <a:t/>
            </a:r>
            <a:endParaRPr b="1" i="0" sz="2800">
              <a:solidFill>
                <a:srgbClr val="0C0C0C"/>
              </a:solidFill>
              <a:latin typeface="Roboto"/>
              <a:ea typeface="Roboto"/>
              <a:cs typeface="Roboto"/>
              <a:sym typeface="Roboto"/>
            </a:endParaRPr>
          </a:p>
          <a:p>
            <a:pPr indent="0" lvl="0" marL="0" marR="0" rtl="0" algn="ctr">
              <a:spcBef>
                <a:spcPts val="0"/>
              </a:spcBef>
              <a:spcAft>
                <a:spcPts val="0"/>
              </a:spcAft>
              <a:buNone/>
            </a:pPr>
            <a:r>
              <a:rPr b="1" i="0" lang="en" sz="2800" u="sng">
                <a:solidFill>
                  <a:srgbClr val="0C0C0C"/>
                </a:solidFill>
                <a:latin typeface="Arial"/>
                <a:ea typeface="Arial"/>
                <a:cs typeface="Arial"/>
                <a:sym typeface="Arial"/>
              </a:rPr>
              <a:t>ADOS Massachusetts </a:t>
            </a:r>
            <a:r>
              <a:rPr b="0" i="0" lang="en" sz="2800">
                <a:solidFill>
                  <a:srgbClr val="0C0C0C"/>
                </a:solidFill>
                <a:latin typeface="Arial"/>
                <a:ea typeface="Arial"/>
                <a:cs typeface="Arial"/>
                <a:sym typeface="Arial"/>
              </a:rPr>
              <a:t>is focused on advocating for policies that improve the lives of Black residents in the Massachusetts 7th Congressional District and the Commonwealth of Massachusetts. Our local chapter supports the demand of the ADOS Advocacy Foundation for Reparations for American Descendants of Slavery.</a:t>
            </a:r>
            <a:endParaRPr/>
          </a:p>
          <a:p>
            <a:pPr indent="0" lvl="0" marL="0" marR="0" rtl="0" algn="ctr">
              <a:spcBef>
                <a:spcPts val="0"/>
              </a:spcBef>
              <a:spcAft>
                <a:spcPts val="0"/>
              </a:spcAft>
              <a:buNone/>
            </a:pPr>
            <a:r>
              <a:t/>
            </a:r>
            <a:endParaRPr b="0" i="0" sz="2800">
              <a:solidFill>
                <a:srgbClr val="0C0C0C"/>
              </a:solidFill>
              <a:latin typeface="Arial"/>
              <a:ea typeface="Arial"/>
              <a:cs typeface="Arial"/>
              <a:sym typeface="Arial"/>
            </a:endParaRPr>
          </a:p>
          <a:p>
            <a:pPr indent="0" lvl="0" marL="0" marR="0" rtl="0" algn="ctr">
              <a:spcBef>
                <a:spcPts val="0"/>
              </a:spcBef>
              <a:spcAft>
                <a:spcPts val="0"/>
              </a:spcAft>
              <a:buNone/>
            </a:pPr>
            <a:r>
              <a:rPr b="0" i="0" lang="en" sz="2800">
                <a:solidFill>
                  <a:srgbClr val="0C0C0C"/>
                </a:solidFill>
                <a:latin typeface="Arial"/>
                <a:ea typeface="Arial"/>
                <a:cs typeface="Arial"/>
                <a:sym typeface="Arial"/>
              </a:rPr>
              <a:t>In addition, we support a robust and transformative legislative Black agenda that uplifts ALL Black Massachusetts residents.</a:t>
            </a:r>
            <a:endParaRPr/>
          </a:p>
          <a:p>
            <a:pPr indent="0" lvl="0" marL="0" marR="0" rtl="0" algn="l">
              <a:spcBef>
                <a:spcPts val="0"/>
              </a:spcBef>
              <a:spcAft>
                <a:spcPts val="0"/>
              </a:spcAft>
              <a:buNone/>
            </a:pPr>
            <a:r>
              <a:t/>
            </a:r>
            <a:endParaRPr sz="1800">
              <a:solidFill>
                <a:srgbClr val="0C0C0C"/>
              </a:solidFill>
              <a:latin typeface="Arial"/>
              <a:ea typeface="Arial"/>
              <a:cs typeface="Arial"/>
              <a:sym typeface="Arial"/>
            </a:endParaRPr>
          </a:p>
        </p:txBody>
      </p:sp>
      <p:pic>
        <p:nvPicPr>
          <p:cNvPr descr="A red and black rectangles&#10;&#10;Description automatically generated" id="325" name="Google Shape;325;p36"/>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descr="A red blue and white logo&#10;&#10;Description automatically generated" id="330" name="Google Shape;330;p37"/>
          <p:cNvPicPr preferRelativeResize="0"/>
          <p:nvPr/>
        </p:nvPicPr>
        <p:blipFill rotWithShape="1">
          <a:blip r:embed="rId3">
            <a:alphaModFix/>
          </a:blip>
          <a:srcRect b="31553" l="11680" r="11925" t="30941"/>
          <a:stretch/>
        </p:blipFill>
        <p:spPr>
          <a:xfrm>
            <a:off x="5067085" y="0"/>
            <a:ext cx="2054779" cy="1008993"/>
          </a:xfrm>
          <a:prstGeom prst="rect">
            <a:avLst/>
          </a:prstGeom>
          <a:noFill/>
          <a:ln>
            <a:noFill/>
          </a:ln>
        </p:spPr>
      </p:pic>
      <p:sp>
        <p:nvSpPr>
          <p:cNvPr id="331" name="Google Shape;331;p37"/>
          <p:cNvSpPr txBox="1"/>
          <p:nvPr/>
        </p:nvSpPr>
        <p:spPr>
          <a:xfrm>
            <a:off x="-1" y="856357"/>
            <a:ext cx="12189000" cy="6003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 sz="2800">
                <a:solidFill>
                  <a:srgbClr val="FF0002"/>
                </a:solidFill>
                <a:latin typeface="Roboto"/>
                <a:ea typeface="Roboto"/>
                <a:cs typeface="Roboto"/>
                <a:sym typeface="Roboto"/>
              </a:rPr>
              <a:t>ADOS AF </a:t>
            </a:r>
            <a:r>
              <a:rPr b="1" i="0" lang="en" sz="2800">
                <a:solidFill>
                  <a:srgbClr val="05ACFF"/>
                </a:solidFill>
                <a:latin typeface="Roboto"/>
                <a:ea typeface="Roboto"/>
                <a:cs typeface="Roboto"/>
                <a:sym typeface="Roboto"/>
              </a:rPr>
              <a:t>Massachusetts State Chapter</a:t>
            </a:r>
            <a:endParaRPr/>
          </a:p>
          <a:p>
            <a:pPr indent="0" lvl="0" marL="0" marR="0" rtl="0" algn="ctr">
              <a:spcBef>
                <a:spcPts val="0"/>
              </a:spcBef>
              <a:spcAft>
                <a:spcPts val="0"/>
              </a:spcAft>
              <a:buNone/>
            </a:pPr>
            <a:r>
              <a:rPr b="1" lang="en" sz="4000">
                <a:solidFill>
                  <a:schemeClr val="dk1"/>
                </a:solidFill>
                <a:latin typeface="Roboto"/>
                <a:ea typeface="Roboto"/>
                <a:cs typeface="Roboto"/>
                <a:sym typeface="Roboto"/>
              </a:rPr>
              <a:t>BLACK AGENDA</a:t>
            </a:r>
            <a:endParaRPr b="1" i="0" sz="4000">
              <a:solidFill>
                <a:schemeClr val="dk1"/>
              </a:solidFill>
              <a:latin typeface="Roboto"/>
              <a:ea typeface="Roboto"/>
              <a:cs typeface="Roboto"/>
              <a:sym typeface="Roboto"/>
            </a:endParaRPr>
          </a:p>
          <a:p>
            <a:pPr indent="0" lvl="0" marL="0" marR="0" rtl="0" algn="ctr">
              <a:spcBef>
                <a:spcPts val="0"/>
              </a:spcBef>
              <a:spcAft>
                <a:spcPts val="0"/>
              </a:spcAft>
              <a:buNone/>
            </a:pPr>
            <a:r>
              <a:t/>
            </a:r>
            <a:endParaRPr b="1" i="0" sz="2800">
              <a:solidFill>
                <a:srgbClr val="0C0C0C"/>
              </a:solidFill>
              <a:latin typeface="Roboto"/>
              <a:ea typeface="Roboto"/>
              <a:cs typeface="Roboto"/>
              <a:sym typeface="Roboto"/>
            </a:endParaRPr>
          </a:p>
          <a:p>
            <a:pPr indent="0" lvl="0" marL="0" marR="0" rtl="0" algn="ctr">
              <a:spcBef>
                <a:spcPts val="0"/>
              </a:spcBef>
              <a:spcAft>
                <a:spcPts val="0"/>
              </a:spcAft>
              <a:buNone/>
            </a:pPr>
            <a:r>
              <a:rPr b="1" lang="en" sz="3600">
                <a:solidFill>
                  <a:srgbClr val="FF0000"/>
                </a:solidFill>
                <a:latin typeface="Arial"/>
                <a:ea typeface="Arial"/>
                <a:cs typeface="Arial"/>
                <a:sym typeface="Arial"/>
              </a:rPr>
              <a:t>WEALTH</a:t>
            </a:r>
            <a:endParaRPr/>
          </a:p>
          <a:p>
            <a:pPr indent="0" lvl="0" marL="0" marR="0" rtl="0" algn="ctr">
              <a:spcBef>
                <a:spcPts val="0"/>
              </a:spcBef>
              <a:spcAft>
                <a:spcPts val="0"/>
              </a:spcAft>
              <a:buNone/>
            </a:pPr>
            <a:r>
              <a:rPr b="1" lang="en" sz="3600">
                <a:solidFill>
                  <a:srgbClr val="00B0F0"/>
                </a:solidFill>
                <a:latin typeface="Arial"/>
                <a:ea typeface="Arial"/>
                <a:cs typeface="Arial"/>
                <a:sym typeface="Arial"/>
              </a:rPr>
              <a:t>INCOME</a:t>
            </a:r>
            <a:endParaRPr/>
          </a:p>
          <a:p>
            <a:pPr indent="0" lvl="0" marL="0" marR="0" rtl="0" algn="ctr">
              <a:spcBef>
                <a:spcPts val="0"/>
              </a:spcBef>
              <a:spcAft>
                <a:spcPts val="0"/>
              </a:spcAft>
              <a:buNone/>
            </a:pPr>
            <a:r>
              <a:rPr b="1" lang="en" sz="3600">
                <a:solidFill>
                  <a:srgbClr val="FF0000"/>
                </a:solidFill>
                <a:latin typeface="Arial"/>
                <a:ea typeface="Arial"/>
                <a:cs typeface="Arial"/>
                <a:sym typeface="Arial"/>
              </a:rPr>
              <a:t>HOME OWNERSHIP</a:t>
            </a:r>
            <a:endParaRPr/>
          </a:p>
          <a:p>
            <a:pPr indent="0" lvl="0" marL="0" marR="0" rtl="0" algn="ctr">
              <a:spcBef>
                <a:spcPts val="0"/>
              </a:spcBef>
              <a:spcAft>
                <a:spcPts val="0"/>
              </a:spcAft>
              <a:buNone/>
            </a:pPr>
            <a:r>
              <a:rPr b="1" lang="en" sz="3600">
                <a:solidFill>
                  <a:srgbClr val="00B0F0"/>
                </a:solidFill>
                <a:latin typeface="Arial"/>
                <a:ea typeface="Arial"/>
                <a:cs typeface="Arial"/>
                <a:sym typeface="Arial"/>
              </a:rPr>
              <a:t>LENDING DISCRIMINATION</a:t>
            </a:r>
            <a:endParaRPr/>
          </a:p>
          <a:p>
            <a:pPr indent="0" lvl="0" marL="0" marR="0" rtl="0" algn="ctr">
              <a:spcBef>
                <a:spcPts val="0"/>
              </a:spcBef>
              <a:spcAft>
                <a:spcPts val="0"/>
              </a:spcAft>
              <a:buNone/>
            </a:pPr>
            <a:r>
              <a:rPr b="1" lang="en" sz="3600">
                <a:solidFill>
                  <a:srgbClr val="FF0000"/>
                </a:solidFill>
                <a:latin typeface="Arial"/>
                <a:ea typeface="Arial"/>
                <a:cs typeface="Arial"/>
                <a:sym typeface="Arial"/>
              </a:rPr>
              <a:t>RENTING DISCRIMINATION</a:t>
            </a:r>
            <a:endParaRPr/>
          </a:p>
          <a:p>
            <a:pPr indent="0" lvl="0" marL="0" marR="0" rtl="0" algn="ctr">
              <a:spcBef>
                <a:spcPts val="0"/>
              </a:spcBef>
              <a:spcAft>
                <a:spcPts val="0"/>
              </a:spcAft>
              <a:buNone/>
            </a:pPr>
            <a:r>
              <a:rPr b="1" lang="en" sz="3600">
                <a:solidFill>
                  <a:srgbClr val="00B0F0"/>
                </a:solidFill>
                <a:latin typeface="Arial"/>
                <a:ea typeface="Arial"/>
                <a:cs typeface="Arial"/>
                <a:sym typeface="Arial"/>
              </a:rPr>
              <a:t>HOUSING INSECURITY</a:t>
            </a:r>
            <a:endParaRPr/>
          </a:p>
          <a:p>
            <a:pPr indent="0" lvl="0" marL="0" marR="0" rtl="0" algn="ctr">
              <a:spcBef>
                <a:spcPts val="0"/>
              </a:spcBef>
              <a:spcAft>
                <a:spcPts val="0"/>
              </a:spcAft>
              <a:buNone/>
            </a:pPr>
            <a:r>
              <a:rPr b="1" lang="en" sz="3600">
                <a:solidFill>
                  <a:srgbClr val="FF0000"/>
                </a:solidFill>
                <a:latin typeface="Arial"/>
                <a:ea typeface="Arial"/>
                <a:cs typeface="Arial"/>
                <a:sym typeface="Arial"/>
              </a:rPr>
              <a:t>BLACK ENTREPRENEURSHIP</a:t>
            </a:r>
            <a:endParaRPr/>
          </a:p>
          <a:p>
            <a:pPr indent="0" lvl="0" marL="0" marR="0" rtl="0" algn="ctr">
              <a:spcBef>
                <a:spcPts val="0"/>
              </a:spcBef>
              <a:spcAft>
                <a:spcPts val="0"/>
              </a:spcAft>
              <a:buNone/>
            </a:pPr>
            <a:r>
              <a:rPr b="1" lang="en" sz="3600">
                <a:solidFill>
                  <a:srgbClr val="00B0F0"/>
                </a:solidFill>
                <a:latin typeface="Arial"/>
                <a:ea typeface="Arial"/>
                <a:cs typeface="Arial"/>
                <a:sym typeface="Arial"/>
              </a:rPr>
              <a:t>BLACK EMPLOYMENT</a:t>
            </a:r>
            <a:endParaRPr/>
          </a:p>
        </p:txBody>
      </p:sp>
      <p:pic>
        <p:nvPicPr>
          <p:cNvPr descr="A red and black rectangles&#10;&#10;Description automatically generated" id="332" name="Google Shape;332;p37"/>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0"/>
          <p:cNvSpPr txBox="1"/>
          <p:nvPr>
            <p:ph type="ctrTitle"/>
          </p:nvPr>
        </p:nvSpPr>
        <p:spPr>
          <a:xfrm>
            <a:off x="491700" y="343650"/>
            <a:ext cx="9491700" cy="3360600"/>
          </a:xfrm>
          <a:prstGeom prst="rect">
            <a:avLst/>
          </a:prstGeom>
          <a:ln>
            <a:noFill/>
          </a:ln>
        </p:spPr>
        <p:txBody>
          <a:bodyPr anchorCtr="0" anchor="b" bIns="121875" lIns="121875" spcFirstLastPara="1" rIns="121875" wrap="square" tIns="121875">
            <a:noAutofit/>
          </a:bodyPr>
          <a:lstStyle/>
          <a:p>
            <a:pPr indent="0" lvl="0" marL="0" rtl="0" algn="l">
              <a:spcBef>
                <a:spcPts val="0"/>
              </a:spcBef>
              <a:spcAft>
                <a:spcPts val="0"/>
              </a:spcAft>
              <a:buNone/>
            </a:pPr>
            <a:r>
              <a:rPr lang="en"/>
              <a:t>Call to Order + Roll Call</a:t>
            </a:r>
            <a:endParaRPr/>
          </a:p>
        </p:txBody>
      </p:sp>
      <p:sp>
        <p:nvSpPr>
          <p:cNvPr id="159" name="Google Shape;159;p20"/>
          <p:cNvSpPr txBox="1"/>
          <p:nvPr>
            <p:ph idx="1" type="subTitle"/>
          </p:nvPr>
        </p:nvSpPr>
        <p:spPr>
          <a:xfrm>
            <a:off x="491700" y="3579525"/>
            <a:ext cx="9491700" cy="789600"/>
          </a:xfrm>
          <a:prstGeom prst="rect">
            <a:avLst/>
          </a:prstGeom>
        </p:spPr>
        <p:txBody>
          <a:bodyPr anchorCtr="0" anchor="t" bIns="121875" lIns="121875" spcFirstLastPara="1" rIns="121875" wrap="square" tIns="121875">
            <a:noAutofit/>
          </a:bodyPr>
          <a:lstStyle/>
          <a:p>
            <a:pPr indent="0" lvl="0" marL="0" rtl="0" algn="l">
              <a:spcBef>
                <a:spcPts val="0"/>
              </a:spcBef>
              <a:spcAft>
                <a:spcPts val="2100"/>
              </a:spcAft>
              <a:buNone/>
            </a:pPr>
            <a:r>
              <a:rPr lang="en"/>
              <a:t>Chair Joseph D. Feaster, Jr.</a:t>
            </a:r>
            <a:endParaRPr/>
          </a:p>
        </p:txBody>
      </p:sp>
      <p:pic>
        <p:nvPicPr>
          <p:cNvPr id="160" name="Google Shape;160;p20"/>
          <p:cNvPicPr preferRelativeResize="0"/>
          <p:nvPr/>
        </p:nvPicPr>
        <p:blipFill rotWithShape="1">
          <a:blip r:embed="rId3">
            <a:alphaModFix/>
          </a:blip>
          <a:srcRect b="23941" l="12750" r="14347" t="9293"/>
          <a:stretch/>
        </p:blipFill>
        <p:spPr>
          <a:xfrm>
            <a:off x="223625" y="5335175"/>
            <a:ext cx="3024325" cy="13849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descr="A red blue and white logo&#10;&#10;Description automatically generated" id="337" name="Google Shape;337;p38"/>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338" name="Google Shape;338;p38"/>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sp>
        <p:nvSpPr>
          <p:cNvPr id="339" name="Google Shape;339;p38"/>
          <p:cNvSpPr txBox="1"/>
          <p:nvPr/>
        </p:nvSpPr>
        <p:spPr>
          <a:xfrm>
            <a:off x="0" y="1167943"/>
            <a:ext cx="12189000" cy="1108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6600">
                <a:solidFill>
                  <a:srgbClr val="05ACFF"/>
                </a:solidFill>
                <a:latin typeface="Arial"/>
                <a:ea typeface="Arial"/>
                <a:cs typeface="Arial"/>
                <a:sym typeface="Arial"/>
              </a:rPr>
              <a:t>www.adosfoundation.org</a:t>
            </a:r>
            <a:endParaRPr sz="6600">
              <a:solidFill>
                <a:srgbClr val="05ACFF"/>
              </a:solidFill>
              <a:latin typeface="Arial"/>
              <a:ea typeface="Arial"/>
              <a:cs typeface="Arial"/>
              <a:sym typeface="Arial"/>
            </a:endParaRPr>
          </a:p>
        </p:txBody>
      </p:sp>
      <p:sp>
        <p:nvSpPr>
          <p:cNvPr id="340" name="Google Shape;340;p38"/>
          <p:cNvSpPr txBox="1"/>
          <p:nvPr/>
        </p:nvSpPr>
        <p:spPr>
          <a:xfrm>
            <a:off x="-1" y="2536447"/>
            <a:ext cx="12189000" cy="1108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6600">
                <a:solidFill>
                  <a:srgbClr val="05ACFF"/>
                </a:solidFill>
                <a:latin typeface="Arial"/>
                <a:ea typeface="Arial"/>
                <a:cs typeface="Arial"/>
                <a:sym typeface="Arial"/>
              </a:rPr>
              <a:t>www.adosfoundation.org/MA</a:t>
            </a:r>
            <a:endParaRPr/>
          </a:p>
        </p:txBody>
      </p:sp>
      <p:sp>
        <p:nvSpPr>
          <p:cNvPr id="341" name="Google Shape;341;p38"/>
          <p:cNvSpPr txBox="1"/>
          <p:nvPr/>
        </p:nvSpPr>
        <p:spPr>
          <a:xfrm>
            <a:off x="995700" y="4533200"/>
            <a:ext cx="3670800" cy="769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4400">
                <a:solidFill>
                  <a:schemeClr val="dk1"/>
                </a:solidFill>
                <a:latin typeface="Arial"/>
                <a:ea typeface="Arial"/>
                <a:cs typeface="Arial"/>
                <a:sym typeface="Arial"/>
              </a:rPr>
              <a:t>@ADOSORG</a:t>
            </a:r>
            <a:endParaRPr/>
          </a:p>
        </p:txBody>
      </p:sp>
      <p:sp>
        <p:nvSpPr>
          <p:cNvPr id="342" name="Google Shape;342;p38"/>
          <p:cNvSpPr txBox="1"/>
          <p:nvPr/>
        </p:nvSpPr>
        <p:spPr>
          <a:xfrm>
            <a:off x="6887326" y="4582050"/>
            <a:ext cx="4773300" cy="769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4400">
                <a:solidFill>
                  <a:schemeClr val="dk1"/>
                </a:solidFill>
                <a:latin typeface="Arial"/>
                <a:ea typeface="Arial"/>
                <a:cs typeface="Arial"/>
                <a:sym typeface="Arial"/>
              </a:rPr>
              <a:t>@ADOSBOSTON</a:t>
            </a:r>
            <a:endParaRPr/>
          </a:p>
        </p:txBody>
      </p:sp>
      <p:pic>
        <p:nvPicPr>
          <p:cNvPr id="343" name="Google Shape;343;p38"/>
          <p:cNvPicPr preferRelativeResize="0"/>
          <p:nvPr/>
        </p:nvPicPr>
        <p:blipFill rotWithShape="1">
          <a:blip r:embed="rId5">
            <a:alphaModFix/>
          </a:blip>
          <a:srcRect b="0" l="0" r="0" t="0"/>
          <a:stretch/>
        </p:blipFill>
        <p:spPr>
          <a:xfrm>
            <a:off x="5031052" y="4243506"/>
            <a:ext cx="1107720" cy="110772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7" name="Shape 347"/>
        <p:cNvGrpSpPr/>
        <p:nvPr/>
      </p:nvGrpSpPr>
      <p:grpSpPr>
        <a:xfrm>
          <a:off x="0" y="0"/>
          <a:ext cx="0" cy="0"/>
          <a:chOff x="0" y="0"/>
          <a:chExt cx="0" cy="0"/>
        </a:xfrm>
      </p:grpSpPr>
      <p:sp>
        <p:nvSpPr>
          <p:cNvPr id="348" name="Google Shape;348;p39"/>
          <p:cNvSpPr/>
          <p:nvPr/>
        </p:nvSpPr>
        <p:spPr>
          <a:xfrm>
            <a:off x="0" y="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9" name="Google Shape;349;p39"/>
          <p:cNvSpPr/>
          <p:nvPr/>
        </p:nvSpPr>
        <p:spPr>
          <a:xfrm rot="10800000">
            <a:off x="-53" y="-22564"/>
            <a:ext cx="12189000" cy="4374000"/>
          </a:xfrm>
          <a:prstGeom prst="rect">
            <a:avLst/>
          </a:prstGeom>
          <a:gradFill>
            <a:gsLst>
              <a:gs pos="0">
                <a:srgbClr val="0F4861"/>
              </a:gs>
              <a:gs pos="100000">
                <a:srgbClr val="000000"/>
              </a:gs>
            </a:gsLst>
            <a:lin ang="1499992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0" name="Google Shape;350;p39"/>
          <p:cNvSpPr/>
          <p:nvPr/>
        </p:nvSpPr>
        <p:spPr>
          <a:xfrm rot="5400000">
            <a:off x="3907148" y="-3930319"/>
            <a:ext cx="4374600" cy="12189000"/>
          </a:xfrm>
          <a:prstGeom prst="rect">
            <a:avLst/>
          </a:prstGeom>
          <a:gradFill>
            <a:gsLst>
              <a:gs pos="0">
                <a:srgbClr val="156082">
                  <a:alpha val="0"/>
                </a:srgbClr>
              </a:gs>
              <a:gs pos="40000">
                <a:srgbClr val="156082">
                  <a:alpha val="0"/>
                </a:srgbClr>
              </a:gs>
              <a:gs pos="100000">
                <a:srgbClr val="0F4861">
                  <a:alpha val="51764"/>
                </a:srgbClr>
              </a:gs>
            </a:gsLst>
            <a:lin ang="2399891"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1" name="Google Shape;351;p39"/>
          <p:cNvSpPr/>
          <p:nvPr/>
        </p:nvSpPr>
        <p:spPr>
          <a:xfrm rot="5400000">
            <a:off x="4135149" y="-3702493"/>
            <a:ext cx="4374000" cy="11733600"/>
          </a:xfrm>
          <a:prstGeom prst="rect">
            <a:avLst/>
          </a:prstGeom>
          <a:gradFill>
            <a:gsLst>
              <a:gs pos="0">
                <a:srgbClr val="156082">
                  <a:alpha val="0"/>
                </a:srgbClr>
              </a:gs>
              <a:gs pos="17000">
                <a:srgbClr val="156082">
                  <a:alpha val="0"/>
                </a:srgbClr>
              </a:gs>
              <a:gs pos="100000">
                <a:srgbClr val="000000">
                  <a:alpha val="36862"/>
                </a:srgbClr>
              </a:gs>
            </a:gsLst>
            <a:lin ang="7799903"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2" name="Google Shape;352;p39"/>
          <p:cNvSpPr/>
          <p:nvPr/>
        </p:nvSpPr>
        <p:spPr>
          <a:xfrm>
            <a:off x="-5" y="-22690"/>
            <a:ext cx="8540400" cy="4374000"/>
          </a:xfrm>
          <a:prstGeom prst="rect">
            <a:avLst/>
          </a:prstGeom>
          <a:gradFill>
            <a:gsLst>
              <a:gs pos="0">
                <a:srgbClr val="0A3041">
                  <a:alpha val="0"/>
                </a:srgbClr>
              </a:gs>
              <a:gs pos="100000">
                <a:srgbClr val="000000">
                  <a:alpha val="24705"/>
                </a:srgbClr>
              </a:gs>
            </a:gsLst>
            <a:lin ang="18599929"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3" name="Google Shape;353;p39"/>
          <p:cNvSpPr/>
          <p:nvPr/>
        </p:nvSpPr>
        <p:spPr>
          <a:xfrm rot="-9090908">
            <a:off x="5938781" y="-1038538"/>
            <a:ext cx="4996147" cy="4444469"/>
          </a:xfrm>
          <a:custGeom>
            <a:rect b="b" l="l" r="r" t="t"/>
            <a:pathLst>
              <a:path extrusionOk="0" h="4439131" w="4990147">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rgbClr val="156082">
                  <a:alpha val="21960"/>
                </a:srgbClr>
              </a:gs>
              <a:gs pos="87000">
                <a:srgbClr val="43AFE2">
                  <a:alpha val="1960"/>
                </a:srgbClr>
              </a:gs>
              <a:gs pos="100000">
                <a:srgbClr val="43AFE2">
                  <a:alpha val="1960"/>
                </a:srgbClr>
              </a:gs>
            </a:gsLst>
            <a:lin ang="8400134"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4" name="Google Shape;354;p39"/>
          <p:cNvSpPr txBox="1"/>
          <p:nvPr/>
        </p:nvSpPr>
        <p:spPr>
          <a:xfrm>
            <a:off x="1314495" y="735106"/>
            <a:ext cx="10051500" cy="29286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lang="en" sz="4800">
                <a:solidFill>
                  <a:srgbClr val="FFFFFF"/>
                </a:solidFill>
                <a:latin typeface="Play"/>
                <a:ea typeface="Play"/>
                <a:cs typeface="Play"/>
                <a:sym typeface="Play"/>
              </a:rPr>
              <a:t>REPARATIONS</a:t>
            </a:r>
            <a:endParaRPr/>
          </a:p>
          <a:p>
            <a:pPr indent="0" lvl="0" marL="0" marR="0" rtl="0" algn="l">
              <a:lnSpc>
                <a:spcPct val="90000"/>
              </a:lnSpc>
              <a:spcBef>
                <a:spcPts val="600"/>
              </a:spcBef>
              <a:spcAft>
                <a:spcPts val="0"/>
              </a:spcAft>
              <a:buNone/>
            </a:pPr>
            <a:r>
              <a:rPr lang="en" sz="4800">
                <a:solidFill>
                  <a:srgbClr val="FFFFFF"/>
                </a:solidFill>
                <a:latin typeface="Play"/>
                <a:ea typeface="Play"/>
                <a:cs typeface="Play"/>
                <a:sym typeface="Play"/>
              </a:rPr>
              <a:t>Definitions and Timelines</a:t>
            </a:r>
            <a:endParaRPr/>
          </a:p>
        </p:txBody>
      </p:sp>
      <p:pic>
        <p:nvPicPr>
          <p:cNvPr descr="A red blue and white logo&#10;&#10;Description automatically generated" id="355" name="Google Shape;355;p39"/>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356" name="Google Shape;356;p39"/>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40"/>
          <p:cNvSpPr txBox="1"/>
          <p:nvPr/>
        </p:nvSpPr>
        <p:spPr>
          <a:xfrm>
            <a:off x="-3" y="4914855"/>
            <a:ext cx="12189000" cy="105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None/>
            </a:pPr>
            <a:r>
              <a:rPr lang="en" sz="3600">
                <a:solidFill>
                  <a:schemeClr val="dk1"/>
                </a:solidFill>
                <a:latin typeface="Play"/>
                <a:ea typeface="Play"/>
                <a:cs typeface="Play"/>
                <a:sym typeface="Play"/>
              </a:rPr>
              <a:t>What is REPARATIONS within the context of the </a:t>
            </a:r>
            <a:endParaRPr/>
          </a:p>
          <a:p>
            <a:pPr indent="0" lvl="0" marL="0" marR="0" rtl="0" algn="ctr">
              <a:lnSpc>
                <a:spcPct val="90000"/>
              </a:lnSpc>
              <a:spcBef>
                <a:spcPts val="600"/>
              </a:spcBef>
              <a:spcAft>
                <a:spcPts val="0"/>
              </a:spcAft>
              <a:buNone/>
            </a:pPr>
            <a:r>
              <a:rPr lang="en" sz="3600">
                <a:solidFill>
                  <a:schemeClr val="dk1"/>
                </a:solidFill>
                <a:latin typeface="Play"/>
                <a:ea typeface="Play"/>
                <a:cs typeface="Play"/>
                <a:sym typeface="Play"/>
              </a:rPr>
              <a:t>United States of America?</a:t>
            </a:r>
            <a:endParaRPr/>
          </a:p>
        </p:txBody>
      </p:sp>
      <p:pic>
        <p:nvPicPr>
          <p:cNvPr id="362" name="Google Shape;362;p40"/>
          <p:cNvPicPr preferRelativeResize="0"/>
          <p:nvPr/>
        </p:nvPicPr>
        <p:blipFill rotWithShape="1">
          <a:blip r:embed="rId3">
            <a:alphaModFix/>
          </a:blip>
          <a:srcRect b="32805" l="0" r="0" t="20917"/>
          <a:stretch/>
        </p:blipFill>
        <p:spPr>
          <a:xfrm>
            <a:off x="20" y="10"/>
            <a:ext cx="6094456" cy="4605671"/>
          </a:xfrm>
          <a:prstGeom prst="rect">
            <a:avLst/>
          </a:prstGeom>
          <a:noFill/>
          <a:ln>
            <a:noFill/>
          </a:ln>
        </p:spPr>
      </p:pic>
      <p:pic>
        <p:nvPicPr>
          <p:cNvPr id="363" name="Google Shape;363;p40"/>
          <p:cNvPicPr preferRelativeResize="0"/>
          <p:nvPr/>
        </p:nvPicPr>
        <p:blipFill rotWithShape="1">
          <a:blip r:embed="rId4">
            <a:alphaModFix/>
          </a:blip>
          <a:srcRect b="0" l="0" r="0" t="20261"/>
          <a:stretch/>
        </p:blipFill>
        <p:spPr>
          <a:xfrm>
            <a:off x="6094473" y="10"/>
            <a:ext cx="6094474" cy="4605671"/>
          </a:xfrm>
          <a:prstGeom prst="rect">
            <a:avLst/>
          </a:prstGeom>
          <a:noFill/>
          <a:ln>
            <a:noFill/>
          </a:ln>
        </p:spPr>
      </p:pic>
      <p:pic>
        <p:nvPicPr>
          <p:cNvPr descr="A red blue and white logo&#10;&#10;Description automatically generated" id="364" name="Google Shape;364;p40"/>
          <p:cNvPicPr preferRelativeResize="0"/>
          <p:nvPr/>
        </p:nvPicPr>
        <p:blipFill rotWithShape="1">
          <a:blip r:embed="rId5">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365" name="Google Shape;365;p40"/>
          <p:cNvPicPr preferRelativeResize="0"/>
          <p:nvPr/>
        </p:nvPicPr>
        <p:blipFill rotWithShape="1">
          <a:blip r:embed="rId6">
            <a:alphaModFix/>
          </a:blip>
          <a:srcRect b="0" l="0" r="0" t="0"/>
          <a:stretch/>
        </p:blipFill>
        <p:spPr>
          <a:xfrm>
            <a:off x="9967005" y="5905500"/>
            <a:ext cx="2221944" cy="95226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pic>
        <p:nvPicPr>
          <p:cNvPr descr="A group of people in a field&#10;&#10;Description automatically generated" id="370" name="Google Shape;370;p41"/>
          <p:cNvPicPr preferRelativeResize="0"/>
          <p:nvPr/>
        </p:nvPicPr>
        <p:blipFill rotWithShape="1">
          <a:blip r:embed="rId3">
            <a:alphaModFix/>
          </a:blip>
          <a:srcRect b="8976" l="0" r="0" t="22186"/>
          <a:stretch/>
        </p:blipFill>
        <p:spPr>
          <a:xfrm>
            <a:off x="5" y="10"/>
            <a:ext cx="6095456" cy="4196281"/>
          </a:xfrm>
          <a:custGeom>
            <a:rect b="b" l="l" r="r" t="t"/>
            <a:pathLst>
              <a:path extrusionOk="0" h="4196281" w="6005375">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a:noFill/>
          <a:ln>
            <a:noFill/>
          </a:ln>
        </p:spPr>
      </p:pic>
      <p:pic>
        <p:nvPicPr>
          <p:cNvPr descr="A police officer pulling a dog on a leash&#10;&#10;Description automatically generated" id="371" name="Google Shape;371;p41"/>
          <p:cNvPicPr preferRelativeResize="0"/>
          <p:nvPr/>
        </p:nvPicPr>
        <p:blipFill rotWithShape="1">
          <a:blip r:embed="rId4">
            <a:alphaModFix/>
          </a:blip>
          <a:srcRect b="0" l="4867" r="801" t="0"/>
          <a:stretch/>
        </p:blipFill>
        <p:spPr>
          <a:xfrm>
            <a:off x="6018294" y="10"/>
            <a:ext cx="6172141" cy="4187672"/>
          </a:xfrm>
          <a:custGeom>
            <a:rect b="b" l="l" r="r" t="t"/>
            <a:pathLst>
              <a:path extrusionOk="0" h="4187672" w="6006950">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a:noFill/>
          <a:ln>
            <a:noFill/>
          </a:ln>
        </p:spPr>
      </p:pic>
      <p:sp>
        <p:nvSpPr>
          <p:cNvPr id="372" name="Google Shape;372;p41"/>
          <p:cNvSpPr txBox="1"/>
          <p:nvPr/>
        </p:nvSpPr>
        <p:spPr>
          <a:xfrm>
            <a:off x="4653130" y="4562856"/>
            <a:ext cx="6901800" cy="16002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None/>
            </a:pPr>
            <a:r>
              <a:rPr b="1" lang="en" sz="2400">
                <a:solidFill>
                  <a:schemeClr val="dk1"/>
                </a:solidFill>
                <a:latin typeface="Arial"/>
                <a:ea typeface="Arial"/>
                <a:cs typeface="Arial"/>
                <a:sym typeface="Arial"/>
              </a:rPr>
              <a:t>Slavery Reparations:</a:t>
            </a:r>
            <a:endParaRPr/>
          </a:p>
          <a:p>
            <a:pPr indent="0" lvl="0" marL="0" marR="0" rtl="0" algn="ctr">
              <a:lnSpc>
                <a:spcPct val="90000"/>
              </a:lnSpc>
              <a:spcBef>
                <a:spcPts val="600"/>
              </a:spcBef>
              <a:spcAft>
                <a:spcPts val="0"/>
              </a:spcAft>
              <a:buNone/>
            </a:pPr>
            <a:r>
              <a:rPr b="1" lang="en" sz="2400">
                <a:solidFill>
                  <a:schemeClr val="dk1"/>
                </a:solidFill>
                <a:latin typeface="Arial"/>
                <a:ea typeface="Arial"/>
                <a:cs typeface="Arial"/>
                <a:sym typeface="Arial"/>
              </a:rPr>
              <a:t>Timeline of Policy, Litigation, and Advocacy </a:t>
            </a:r>
            <a:endParaRPr/>
          </a:p>
          <a:p>
            <a:pPr indent="0" lvl="0" marL="0" marR="0" rtl="0" algn="ctr">
              <a:lnSpc>
                <a:spcPct val="90000"/>
              </a:lnSpc>
              <a:spcBef>
                <a:spcPts val="600"/>
              </a:spcBef>
              <a:spcAft>
                <a:spcPts val="0"/>
              </a:spcAft>
              <a:buNone/>
            </a:pPr>
            <a:r>
              <a:rPr b="1" lang="en" sz="2400">
                <a:solidFill>
                  <a:schemeClr val="dk1"/>
                </a:solidFill>
                <a:latin typeface="Arial"/>
                <a:ea typeface="Arial"/>
                <a:cs typeface="Arial"/>
                <a:sym typeface="Arial"/>
              </a:rPr>
              <a:t>(Slavery – Jim Crow)</a:t>
            </a:r>
            <a:endParaRPr/>
          </a:p>
        </p:txBody>
      </p:sp>
      <p:pic>
        <p:nvPicPr>
          <p:cNvPr descr="A red blue and white logo&#10;&#10;Description automatically generated" id="373" name="Google Shape;373;p41"/>
          <p:cNvPicPr preferRelativeResize="0"/>
          <p:nvPr/>
        </p:nvPicPr>
        <p:blipFill rotWithShape="1">
          <a:blip r:embed="rId5">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374" name="Google Shape;374;p41"/>
          <p:cNvPicPr preferRelativeResize="0"/>
          <p:nvPr/>
        </p:nvPicPr>
        <p:blipFill rotWithShape="1">
          <a:blip r:embed="rId6">
            <a:alphaModFix/>
          </a:blip>
          <a:srcRect b="0" l="0" r="0" t="0"/>
          <a:stretch/>
        </p:blipFill>
        <p:spPr>
          <a:xfrm>
            <a:off x="9967005" y="5905500"/>
            <a:ext cx="2221944" cy="95226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8" name="Shape 378"/>
        <p:cNvGrpSpPr/>
        <p:nvPr/>
      </p:nvGrpSpPr>
      <p:grpSpPr>
        <a:xfrm>
          <a:off x="0" y="0"/>
          <a:ext cx="0" cy="0"/>
          <a:chOff x="0" y="0"/>
          <a:chExt cx="0" cy="0"/>
        </a:xfrm>
      </p:grpSpPr>
      <p:sp>
        <p:nvSpPr>
          <p:cNvPr id="379" name="Google Shape;379;p42"/>
          <p:cNvSpPr/>
          <p:nvPr/>
        </p:nvSpPr>
        <p:spPr>
          <a:xfrm>
            <a:off x="0" y="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0" name="Google Shape;380;p42"/>
          <p:cNvSpPr/>
          <p:nvPr/>
        </p:nvSpPr>
        <p:spPr>
          <a:xfrm flipH="1" rot="10800000">
            <a:off x="2" y="55"/>
            <a:ext cx="12189000" cy="1575900"/>
          </a:xfrm>
          <a:prstGeom prst="rect">
            <a:avLst/>
          </a:prstGeom>
          <a:gradFill>
            <a:gsLst>
              <a:gs pos="0">
                <a:srgbClr val="000000">
                  <a:alpha val="95686"/>
                </a:srgbClr>
              </a:gs>
              <a:gs pos="100000">
                <a:srgbClr val="0F4861"/>
              </a:gs>
            </a:gsLst>
            <a:lin ang="59999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1" name="Google Shape;381;p42"/>
          <p:cNvSpPr/>
          <p:nvPr/>
        </p:nvSpPr>
        <p:spPr>
          <a:xfrm>
            <a:off x="0" y="0"/>
            <a:ext cx="8126700" cy="1575600"/>
          </a:xfrm>
          <a:prstGeom prst="rect">
            <a:avLst/>
          </a:prstGeom>
          <a:gradFill>
            <a:gsLst>
              <a:gs pos="0">
                <a:srgbClr val="156082">
                  <a:alpha val="40784"/>
                </a:srgbClr>
              </a:gs>
              <a:gs pos="74000">
                <a:srgbClr val="43AFE2">
                  <a:alpha val="0"/>
                </a:srgbClr>
              </a:gs>
              <a:gs pos="100000">
                <a:srgbClr val="43AFE2">
                  <a:alpha val="0"/>
                </a:srgbClr>
              </a:gs>
            </a:gsLst>
            <a:lin ang="8400134"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2" name="Google Shape;382;p42"/>
          <p:cNvSpPr/>
          <p:nvPr/>
        </p:nvSpPr>
        <p:spPr>
          <a:xfrm flipH="1">
            <a:off x="-51" y="-1"/>
            <a:ext cx="12189000" cy="1574400"/>
          </a:xfrm>
          <a:prstGeom prst="rect">
            <a:avLst/>
          </a:prstGeom>
          <a:gradFill>
            <a:gsLst>
              <a:gs pos="0">
                <a:srgbClr val="000000">
                  <a:alpha val="62745"/>
                </a:srgbClr>
              </a:gs>
              <a:gs pos="78000">
                <a:srgbClr val="156082">
                  <a:alpha val="14901"/>
                </a:srgbClr>
              </a:gs>
              <a:gs pos="100000">
                <a:srgbClr val="156082">
                  <a:alpha val="14901"/>
                </a:srgbClr>
              </a:gs>
            </a:gsLst>
            <a:lin ang="15600151"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3" name="Google Shape;383;p42"/>
          <p:cNvSpPr txBox="1"/>
          <p:nvPr/>
        </p:nvSpPr>
        <p:spPr>
          <a:xfrm>
            <a:off x="699538" y="248038"/>
            <a:ext cx="7062000" cy="11592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lang="en" sz="2200">
                <a:solidFill>
                  <a:srgbClr val="FFFFFF"/>
                </a:solidFill>
                <a:latin typeface="Play"/>
                <a:ea typeface="Play"/>
                <a:cs typeface="Play"/>
                <a:sym typeface="Play"/>
              </a:rPr>
              <a:t>Slavery Reparations:</a:t>
            </a:r>
            <a:endParaRPr/>
          </a:p>
          <a:p>
            <a:pPr indent="0" lvl="0" marL="0" marR="0" rtl="0" algn="l">
              <a:lnSpc>
                <a:spcPct val="90000"/>
              </a:lnSpc>
              <a:spcBef>
                <a:spcPts val="600"/>
              </a:spcBef>
              <a:spcAft>
                <a:spcPts val="0"/>
              </a:spcAft>
              <a:buNone/>
            </a:pPr>
            <a:r>
              <a:rPr b="1" lang="en" sz="2200">
                <a:solidFill>
                  <a:srgbClr val="FFFFFF"/>
                </a:solidFill>
                <a:latin typeface="Play"/>
                <a:ea typeface="Play"/>
                <a:cs typeface="Play"/>
                <a:sym typeface="Play"/>
              </a:rPr>
              <a:t>Timeline of Policy, Litigation, and Advocacy </a:t>
            </a:r>
            <a:endParaRPr/>
          </a:p>
          <a:p>
            <a:pPr indent="0" lvl="0" marL="0" marR="0" rtl="0" algn="l">
              <a:lnSpc>
                <a:spcPct val="90000"/>
              </a:lnSpc>
              <a:spcBef>
                <a:spcPts val="600"/>
              </a:spcBef>
              <a:spcAft>
                <a:spcPts val="0"/>
              </a:spcAft>
              <a:buNone/>
            </a:pPr>
            <a:r>
              <a:rPr b="1" lang="en" sz="2200">
                <a:solidFill>
                  <a:srgbClr val="FFFFFF"/>
                </a:solidFill>
                <a:latin typeface="Play"/>
                <a:ea typeface="Play"/>
                <a:cs typeface="Play"/>
                <a:sym typeface="Play"/>
              </a:rPr>
              <a:t>(Slavery – Jim Crow)</a:t>
            </a:r>
            <a:endParaRPr/>
          </a:p>
        </p:txBody>
      </p:sp>
      <p:pic>
        <p:nvPicPr>
          <p:cNvPr descr="A red blue and white logo&#10;&#10;Description automatically generated" id="384" name="Google Shape;384;p42"/>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385" name="Google Shape;385;p42"/>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graphicFrame>
        <p:nvGraphicFramePr>
          <p:cNvPr id="386" name="Google Shape;386;p42"/>
          <p:cNvGraphicFramePr/>
          <p:nvPr/>
        </p:nvGraphicFramePr>
        <p:xfrm>
          <a:off x="432117" y="2796109"/>
          <a:ext cx="3000000" cy="3000000"/>
        </p:xfrm>
        <a:graphic>
          <a:graphicData uri="http://schemas.openxmlformats.org/drawingml/2006/table">
            <a:tbl>
              <a:tblPr bandRow="1" firstRow="1">
                <a:noFill/>
                <a:tableStyleId>{9A3EC4F2-D53E-44A3-9069-67C83A5946D6}</a:tableStyleId>
              </a:tblPr>
              <a:tblGrid>
                <a:gridCol w="1530550"/>
                <a:gridCol w="1530550"/>
                <a:gridCol w="1512325"/>
                <a:gridCol w="2208900"/>
                <a:gridCol w="1889775"/>
                <a:gridCol w="1298975"/>
                <a:gridCol w="1353650"/>
              </a:tblGrid>
              <a:tr h="1728950">
                <a:tc>
                  <a:txBody>
                    <a:bodyPr/>
                    <a:lstStyle/>
                    <a:p>
                      <a:pPr indent="0" lvl="0" marL="0" marR="0" rtl="0" algn="ctr">
                        <a:spcBef>
                          <a:spcPts val="0"/>
                        </a:spcBef>
                        <a:spcAft>
                          <a:spcPts val="0"/>
                        </a:spcAft>
                        <a:buNone/>
                      </a:pPr>
                      <a:r>
                        <a:rPr lang="en" sz="2500" u="none" cap="none" strike="noStrike"/>
                        <a:t>Brom &amp; Bett v. Ashley</a:t>
                      </a:r>
                      <a:endParaRPr/>
                    </a:p>
                  </a:txBody>
                  <a:tcPr marT="73025" marB="73025" marR="146050" marL="1460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 sz="2500" u="none" cap="none" strike="noStrike"/>
                        <a:t>Belinda Sutton</a:t>
                      </a:r>
                      <a:endParaRPr/>
                    </a:p>
                  </a:txBody>
                  <a:tcPr marT="73025" marB="73025" marR="146050" marL="1460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 sz="2500" u="none" cap="none" strike="noStrike"/>
                        <a:t>Special Field Order 15</a:t>
                      </a:r>
                      <a:endParaRPr/>
                    </a:p>
                  </a:txBody>
                  <a:tcPr marT="73025" marB="73025" marR="146050" marL="1460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 sz="2500" u="none" cap="none" strike="noStrike"/>
                        <a:t>Freedmen’s Bureau Acts</a:t>
                      </a:r>
                      <a:endParaRPr/>
                    </a:p>
                  </a:txBody>
                  <a:tcPr marT="73025" marB="73025" marR="146050" marL="1460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2500"/>
                        <a:buFont typeface="Arial"/>
                        <a:buNone/>
                      </a:pPr>
                      <a:r>
                        <a:rPr lang="en" sz="2500" u="none" cap="none" strike="noStrike"/>
                        <a:t>Thaddeus Stevens</a:t>
                      </a:r>
                      <a:endParaRPr/>
                    </a:p>
                    <a:p>
                      <a:pPr indent="0" lvl="0" marL="0" marR="0" rtl="0" algn="ctr">
                        <a:spcBef>
                          <a:spcPts val="0"/>
                        </a:spcBef>
                        <a:spcAft>
                          <a:spcPts val="0"/>
                        </a:spcAft>
                        <a:buNone/>
                      </a:pPr>
                      <a:r>
                        <a:t/>
                      </a:r>
                      <a:endParaRPr sz="2500" u="none" cap="none" strike="noStrike"/>
                    </a:p>
                  </a:txBody>
                  <a:tcPr marT="73025" marB="73025" marR="146050" marL="1460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 sz="2500" u="none" cap="none" strike="noStrike"/>
                        <a:t>Wood v. Ward</a:t>
                      </a:r>
                      <a:endParaRPr/>
                    </a:p>
                  </a:txBody>
                  <a:tcPr marT="73025" marB="73025" marR="146050" marL="1460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 sz="2500" u="none" cap="none" strike="noStrike"/>
                        <a:t>H.R. 11119</a:t>
                      </a:r>
                      <a:endParaRPr/>
                    </a:p>
                  </a:txBody>
                  <a:tcPr marT="73025" marB="73025" marR="146050" marL="1460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063575">
                <a:tc>
                  <a:txBody>
                    <a:bodyPr/>
                    <a:lstStyle/>
                    <a:p>
                      <a:pPr indent="0" lvl="0" marL="0" marR="0" rtl="0" algn="ctr">
                        <a:spcBef>
                          <a:spcPts val="0"/>
                        </a:spcBef>
                        <a:spcAft>
                          <a:spcPts val="0"/>
                        </a:spcAft>
                        <a:buNone/>
                      </a:pPr>
                      <a:r>
                        <a:rPr lang="en" sz="2900" u="none" cap="none" strike="noStrike"/>
                        <a:t>1781</a:t>
                      </a:r>
                      <a:endParaRPr/>
                    </a:p>
                  </a:txBody>
                  <a:tcPr marT="73025" marB="73025" marR="146050" marL="1460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 sz="2900" u="none" cap="none" strike="noStrike"/>
                        <a:t>1783</a:t>
                      </a:r>
                      <a:endParaRPr/>
                    </a:p>
                  </a:txBody>
                  <a:tcPr marT="73025" marB="73025" marR="146050" marL="1460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 sz="2900" u="none" cap="none" strike="noStrike"/>
                        <a:t>1865</a:t>
                      </a:r>
                      <a:endParaRPr/>
                    </a:p>
                  </a:txBody>
                  <a:tcPr marT="73025" marB="73025" marR="146050" marL="1460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 sz="2900" u="none" cap="none" strike="noStrike"/>
                        <a:t>1865 &amp;1866</a:t>
                      </a:r>
                      <a:endParaRPr/>
                    </a:p>
                  </a:txBody>
                  <a:tcPr marT="73025" marB="73025" marR="146050" marL="1460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2900"/>
                        <a:buFont typeface="Arial"/>
                        <a:buNone/>
                      </a:pPr>
                      <a:r>
                        <a:rPr lang="en" sz="2900" u="none" cap="none" strike="noStrike"/>
                        <a:t>1866</a:t>
                      </a:r>
                      <a:endParaRPr/>
                    </a:p>
                  </a:txBody>
                  <a:tcPr marT="73025" marB="73025" marR="146050" marL="1460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 sz="2900" u="none" cap="none" strike="noStrike"/>
                        <a:t>1878</a:t>
                      </a:r>
                      <a:endParaRPr/>
                    </a:p>
                  </a:txBody>
                  <a:tcPr marT="73025" marB="73025" marR="146050" marL="1460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 sz="2900" u="none" cap="none" strike="noStrike"/>
                        <a:t>1890</a:t>
                      </a:r>
                      <a:endParaRPr/>
                    </a:p>
                  </a:txBody>
                  <a:tcPr marT="73025" marB="73025" marR="146050" marL="1460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0" name="Shape 390"/>
        <p:cNvGrpSpPr/>
        <p:nvPr/>
      </p:nvGrpSpPr>
      <p:grpSpPr>
        <a:xfrm>
          <a:off x="0" y="0"/>
          <a:ext cx="0" cy="0"/>
          <a:chOff x="0" y="0"/>
          <a:chExt cx="0" cy="0"/>
        </a:xfrm>
      </p:grpSpPr>
      <p:sp>
        <p:nvSpPr>
          <p:cNvPr id="391" name="Google Shape;391;p43"/>
          <p:cNvSpPr/>
          <p:nvPr/>
        </p:nvSpPr>
        <p:spPr>
          <a:xfrm>
            <a:off x="0" y="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2" name="Google Shape;392;p43"/>
          <p:cNvSpPr/>
          <p:nvPr/>
        </p:nvSpPr>
        <p:spPr>
          <a:xfrm flipH="1" rot="10800000">
            <a:off x="2" y="55"/>
            <a:ext cx="12189000" cy="1575900"/>
          </a:xfrm>
          <a:prstGeom prst="rect">
            <a:avLst/>
          </a:prstGeom>
          <a:gradFill>
            <a:gsLst>
              <a:gs pos="0">
                <a:srgbClr val="000000">
                  <a:alpha val="95686"/>
                </a:srgbClr>
              </a:gs>
              <a:gs pos="100000">
                <a:srgbClr val="0F4861"/>
              </a:gs>
            </a:gsLst>
            <a:lin ang="59999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3" name="Google Shape;393;p43"/>
          <p:cNvSpPr/>
          <p:nvPr/>
        </p:nvSpPr>
        <p:spPr>
          <a:xfrm>
            <a:off x="0" y="0"/>
            <a:ext cx="8126700" cy="1575600"/>
          </a:xfrm>
          <a:prstGeom prst="rect">
            <a:avLst/>
          </a:prstGeom>
          <a:gradFill>
            <a:gsLst>
              <a:gs pos="0">
                <a:srgbClr val="156082">
                  <a:alpha val="40784"/>
                </a:srgbClr>
              </a:gs>
              <a:gs pos="74000">
                <a:srgbClr val="43AFE2">
                  <a:alpha val="0"/>
                </a:srgbClr>
              </a:gs>
              <a:gs pos="100000">
                <a:srgbClr val="43AFE2">
                  <a:alpha val="0"/>
                </a:srgbClr>
              </a:gs>
            </a:gsLst>
            <a:lin ang="8400134"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4" name="Google Shape;394;p43"/>
          <p:cNvSpPr/>
          <p:nvPr/>
        </p:nvSpPr>
        <p:spPr>
          <a:xfrm flipH="1">
            <a:off x="-51" y="-1"/>
            <a:ext cx="12189000" cy="1574400"/>
          </a:xfrm>
          <a:prstGeom prst="rect">
            <a:avLst/>
          </a:prstGeom>
          <a:gradFill>
            <a:gsLst>
              <a:gs pos="0">
                <a:srgbClr val="000000">
                  <a:alpha val="62745"/>
                </a:srgbClr>
              </a:gs>
              <a:gs pos="78000">
                <a:srgbClr val="156082">
                  <a:alpha val="14901"/>
                </a:srgbClr>
              </a:gs>
              <a:gs pos="100000">
                <a:srgbClr val="156082">
                  <a:alpha val="14901"/>
                </a:srgbClr>
              </a:gs>
            </a:gsLst>
            <a:lin ang="15600151"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5" name="Google Shape;395;p43"/>
          <p:cNvSpPr txBox="1"/>
          <p:nvPr/>
        </p:nvSpPr>
        <p:spPr>
          <a:xfrm>
            <a:off x="699538" y="248038"/>
            <a:ext cx="7062000" cy="11592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lang="en" sz="2200">
                <a:solidFill>
                  <a:srgbClr val="FFFFFF"/>
                </a:solidFill>
                <a:latin typeface="Play"/>
                <a:ea typeface="Play"/>
                <a:cs typeface="Play"/>
                <a:sym typeface="Play"/>
              </a:rPr>
              <a:t>Slavery Reparations:</a:t>
            </a:r>
            <a:endParaRPr/>
          </a:p>
          <a:p>
            <a:pPr indent="0" lvl="0" marL="0" marR="0" rtl="0" algn="l">
              <a:lnSpc>
                <a:spcPct val="90000"/>
              </a:lnSpc>
              <a:spcBef>
                <a:spcPts val="600"/>
              </a:spcBef>
              <a:spcAft>
                <a:spcPts val="0"/>
              </a:spcAft>
              <a:buNone/>
            </a:pPr>
            <a:r>
              <a:rPr b="1" lang="en" sz="2200">
                <a:solidFill>
                  <a:srgbClr val="FFFFFF"/>
                </a:solidFill>
                <a:latin typeface="Play"/>
                <a:ea typeface="Play"/>
                <a:cs typeface="Play"/>
                <a:sym typeface="Play"/>
              </a:rPr>
              <a:t>Timeline of Policy, Litigation, and Advocacy </a:t>
            </a:r>
            <a:endParaRPr/>
          </a:p>
          <a:p>
            <a:pPr indent="0" lvl="0" marL="0" marR="0" rtl="0" algn="l">
              <a:lnSpc>
                <a:spcPct val="90000"/>
              </a:lnSpc>
              <a:spcBef>
                <a:spcPts val="600"/>
              </a:spcBef>
              <a:spcAft>
                <a:spcPts val="0"/>
              </a:spcAft>
              <a:buNone/>
            </a:pPr>
            <a:r>
              <a:rPr b="1" lang="en" sz="2200">
                <a:solidFill>
                  <a:srgbClr val="FFFFFF"/>
                </a:solidFill>
                <a:latin typeface="Play"/>
                <a:ea typeface="Play"/>
                <a:cs typeface="Play"/>
                <a:sym typeface="Play"/>
              </a:rPr>
              <a:t>(Slavery – Jim Crow)</a:t>
            </a:r>
            <a:endParaRPr/>
          </a:p>
        </p:txBody>
      </p:sp>
      <p:pic>
        <p:nvPicPr>
          <p:cNvPr descr="A red blue and white logo&#10;&#10;Description automatically generated" id="396" name="Google Shape;396;p43"/>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397" name="Google Shape;397;p43"/>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graphicFrame>
        <p:nvGraphicFramePr>
          <p:cNvPr id="398" name="Google Shape;398;p43"/>
          <p:cNvGraphicFramePr/>
          <p:nvPr/>
        </p:nvGraphicFramePr>
        <p:xfrm>
          <a:off x="432117" y="2808366"/>
          <a:ext cx="3000000" cy="3000000"/>
        </p:xfrm>
        <a:graphic>
          <a:graphicData uri="http://schemas.openxmlformats.org/drawingml/2006/table">
            <a:tbl>
              <a:tblPr bandRow="1" firstRow="1">
                <a:noFill/>
                <a:tableStyleId>{9A3EC4F2-D53E-44A3-9069-67C83A5946D6}</a:tableStyleId>
              </a:tblPr>
              <a:tblGrid>
                <a:gridCol w="1376125"/>
                <a:gridCol w="1766550"/>
                <a:gridCol w="1996100"/>
                <a:gridCol w="1612925"/>
                <a:gridCol w="1641850"/>
                <a:gridCol w="1571325"/>
                <a:gridCol w="1359850"/>
              </a:tblGrid>
              <a:tr h="1713775">
                <a:tc>
                  <a:txBody>
                    <a:bodyPr/>
                    <a:lstStyle/>
                    <a:p>
                      <a:pPr indent="0" lvl="0" marL="0" marR="0" rtl="0" algn="ctr">
                        <a:spcBef>
                          <a:spcPts val="0"/>
                        </a:spcBef>
                        <a:spcAft>
                          <a:spcPts val="0"/>
                        </a:spcAft>
                        <a:buNone/>
                      </a:pPr>
                      <a:r>
                        <a:rPr lang="en" sz="2500" u="none" cap="none" strike="noStrike"/>
                        <a:t>Callie House</a:t>
                      </a:r>
                      <a:endParaRPr/>
                    </a:p>
                  </a:txBody>
                  <a:tcPr marT="72375" marB="72375" marR="144775" marL="1447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 sz="2500" u="none" cap="none" strike="noStrike"/>
                        <a:t>Rep. Jeremiah Botkin</a:t>
                      </a:r>
                      <a:endParaRPr/>
                    </a:p>
                  </a:txBody>
                  <a:tcPr marT="72375" marB="72375" marR="144775" marL="1447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 sz="2500" u="none" cap="none" strike="noStrike"/>
                        <a:t>Johnson v. McAdoo</a:t>
                      </a:r>
                      <a:endParaRPr/>
                    </a:p>
                  </a:txBody>
                  <a:tcPr marT="72375" marB="72375" marR="144775" marL="1447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 sz="2500" u="none" cap="none" strike="noStrike"/>
                        <a:t>Queen Mother Moore</a:t>
                      </a:r>
                      <a:endParaRPr/>
                    </a:p>
                  </a:txBody>
                  <a:tcPr marT="72375" marB="72375" marR="144775" marL="1447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2500"/>
                        <a:buFont typeface="Arial"/>
                        <a:buNone/>
                      </a:pPr>
                      <a:r>
                        <a:rPr lang="en" sz="2500" u="none" cap="none" strike="noStrike"/>
                        <a:t>Malcolm X</a:t>
                      </a:r>
                      <a:endParaRPr/>
                    </a:p>
                    <a:p>
                      <a:pPr indent="0" lvl="0" marL="0" marR="0" rtl="0" algn="ctr">
                        <a:spcBef>
                          <a:spcPts val="0"/>
                        </a:spcBef>
                        <a:spcAft>
                          <a:spcPts val="0"/>
                        </a:spcAft>
                        <a:buNone/>
                      </a:pPr>
                      <a:r>
                        <a:t/>
                      </a:r>
                      <a:endParaRPr sz="2500" u="none" cap="none" strike="noStrike"/>
                    </a:p>
                  </a:txBody>
                  <a:tcPr marT="72375" marB="72375" marR="144775" marL="1447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 sz="2500" u="none" cap="none" strike="noStrike"/>
                        <a:t>Black Panther Party</a:t>
                      </a:r>
                      <a:endParaRPr/>
                    </a:p>
                  </a:txBody>
                  <a:tcPr marT="72375" marB="72375" marR="144775" marL="1447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 sz="2500" u="none" cap="none" strike="noStrike"/>
                        <a:t>Martin Luther King, Jr.</a:t>
                      </a:r>
                      <a:endParaRPr/>
                    </a:p>
                  </a:txBody>
                  <a:tcPr marT="72375" marB="72375" marR="144775" marL="1447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054250">
                <a:tc>
                  <a:txBody>
                    <a:bodyPr/>
                    <a:lstStyle/>
                    <a:p>
                      <a:pPr indent="0" lvl="0" marL="0" marR="0" rtl="0" algn="ctr">
                        <a:spcBef>
                          <a:spcPts val="0"/>
                        </a:spcBef>
                        <a:spcAft>
                          <a:spcPts val="0"/>
                        </a:spcAft>
                        <a:buNone/>
                      </a:pPr>
                      <a:r>
                        <a:rPr lang="en" sz="2800" u="none" cap="none" strike="noStrike"/>
                        <a:t>1897</a:t>
                      </a:r>
                      <a:endParaRPr/>
                    </a:p>
                  </a:txBody>
                  <a:tcPr marT="72375" marB="72375" marR="144775" marL="1447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 sz="2800" u="none" cap="none" strike="noStrike"/>
                        <a:t>1898</a:t>
                      </a:r>
                      <a:endParaRPr/>
                    </a:p>
                  </a:txBody>
                  <a:tcPr marT="72375" marB="72375" marR="144775" marL="1447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 sz="2800" u="none" cap="none" strike="noStrike"/>
                        <a:t>1917</a:t>
                      </a:r>
                      <a:endParaRPr/>
                    </a:p>
                  </a:txBody>
                  <a:tcPr marT="72375" marB="72375" marR="144775" marL="1447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 sz="2800" u="none" cap="none" strike="noStrike"/>
                        <a:t>1957 &amp; 1959</a:t>
                      </a:r>
                      <a:endParaRPr/>
                    </a:p>
                  </a:txBody>
                  <a:tcPr marT="72375" marB="72375" marR="144775" marL="1447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2800"/>
                        <a:buFont typeface="Arial"/>
                        <a:buNone/>
                      </a:pPr>
                      <a:r>
                        <a:rPr lang="en" sz="2800" u="none" cap="none" strike="noStrike"/>
                        <a:t>1963</a:t>
                      </a:r>
                      <a:endParaRPr/>
                    </a:p>
                  </a:txBody>
                  <a:tcPr marT="72375" marB="72375" marR="144775" marL="1447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 sz="2800" u="none" cap="none" strike="noStrike"/>
                        <a:t>1966</a:t>
                      </a:r>
                      <a:endParaRPr/>
                    </a:p>
                  </a:txBody>
                  <a:tcPr marT="72375" marB="72375" marR="144775" marL="1447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 sz="2800" u="none" cap="none" strike="noStrike"/>
                        <a:t>1968</a:t>
                      </a:r>
                      <a:endParaRPr/>
                    </a:p>
                  </a:txBody>
                  <a:tcPr marT="72375" marB="72375" marR="144775" marL="1447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pic>
        <p:nvPicPr>
          <p:cNvPr descr="A red blue and white logo&#10;&#10;Description automatically generated" id="403" name="Google Shape;403;p44"/>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404" name="Google Shape;404;p44"/>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pic>
        <p:nvPicPr>
          <p:cNvPr id="405" name="Google Shape;405;p44"/>
          <p:cNvPicPr preferRelativeResize="0"/>
          <p:nvPr/>
        </p:nvPicPr>
        <p:blipFill rotWithShape="1">
          <a:blip r:embed="rId5">
            <a:alphaModFix/>
          </a:blip>
          <a:srcRect b="0" l="0" r="0" t="0"/>
          <a:stretch/>
        </p:blipFill>
        <p:spPr>
          <a:xfrm>
            <a:off x="7858923" y="0"/>
            <a:ext cx="4330023" cy="2637015"/>
          </a:xfrm>
          <a:prstGeom prst="rect">
            <a:avLst/>
          </a:prstGeom>
          <a:noFill/>
          <a:ln>
            <a:noFill/>
          </a:ln>
        </p:spPr>
      </p:pic>
      <p:pic>
        <p:nvPicPr>
          <p:cNvPr id="406" name="Google Shape;406;p44"/>
          <p:cNvPicPr preferRelativeResize="0"/>
          <p:nvPr/>
        </p:nvPicPr>
        <p:blipFill rotWithShape="1">
          <a:blip r:embed="rId6">
            <a:alphaModFix/>
          </a:blip>
          <a:srcRect b="0" l="0" r="0" t="0"/>
          <a:stretch/>
        </p:blipFill>
        <p:spPr>
          <a:xfrm>
            <a:off x="6237007" y="2637678"/>
            <a:ext cx="5951942" cy="3347970"/>
          </a:xfrm>
          <a:prstGeom prst="rect">
            <a:avLst/>
          </a:prstGeom>
          <a:noFill/>
          <a:ln>
            <a:noFill/>
          </a:ln>
        </p:spPr>
      </p:pic>
      <p:sp>
        <p:nvSpPr>
          <p:cNvPr id="407" name="Google Shape;407;p44"/>
          <p:cNvSpPr txBox="1"/>
          <p:nvPr/>
        </p:nvSpPr>
        <p:spPr>
          <a:xfrm>
            <a:off x="0" y="163630"/>
            <a:ext cx="7785000" cy="1323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4000">
                <a:solidFill>
                  <a:srgbClr val="05ACFF"/>
                </a:solidFill>
                <a:latin typeface="Arial"/>
                <a:ea typeface="Arial"/>
                <a:cs typeface="Arial"/>
                <a:sym typeface="Arial"/>
              </a:rPr>
              <a:t>Senator William “Bill” Owens</a:t>
            </a:r>
            <a:endParaRPr/>
          </a:p>
          <a:p>
            <a:pPr indent="0" lvl="0" marL="0" marR="0" rtl="0" algn="ctr">
              <a:spcBef>
                <a:spcPts val="0"/>
              </a:spcBef>
              <a:spcAft>
                <a:spcPts val="0"/>
              </a:spcAft>
              <a:buNone/>
            </a:pPr>
            <a:r>
              <a:rPr b="1" lang="en" sz="4000">
                <a:solidFill>
                  <a:srgbClr val="05ACFF"/>
                </a:solidFill>
                <a:latin typeface="Arial"/>
                <a:ea typeface="Arial"/>
                <a:cs typeface="Arial"/>
                <a:sym typeface="Arial"/>
              </a:rPr>
              <a:t>1988</a:t>
            </a:r>
            <a:endParaRPr/>
          </a:p>
        </p:txBody>
      </p:sp>
      <p:sp>
        <p:nvSpPr>
          <p:cNvPr id="408" name="Google Shape;408;p44"/>
          <p:cNvSpPr txBox="1"/>
          <p:nvPr/>
        </p:nvSpPr>
        <p:spPr>
          <a:xfrm>
            <a:off x="433485" y="1462208"/>
            <a:ext cx="74358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2000">
                <a:solidFill>
                  <a:srgbClr val="FF0000"/>
                </a:solidFill>
                <a:latin typeface="Arial"/>
                <a:ea typeface="Arial"/>
                <a:cs typeface="Arial"/>
                <a:sym typeface="Arial"/>
              </a:rPr>
              <a:t>First Black state senator elected to the Massachusetts Legislature</a:t>
            </a:r>
            <a:endParaRPr/>
          </a:p>
        </p:txBody>
      </p:sp>
      <p:grpSp>
        <p:nvGrpSpPr>
          <p:cNvPr id="409" name="Google Shape;409;p44"/>
          <p:cNvGrpSpPr/>
          <p:nvPr/>
        </p:nvGrpSpPr>
        <p:grpSpPr>
          <a:xfrm>
            <a:off x="0" y="2592632"/>
            <a:ext cx="6094288" cy="2970752"/>
            <a:chOff x="0" y="715195"/>
            <a:chExt cx="6096117" cy="2970752"/>
          </a:xfrm>
        </p:grpSpPr>
        <p:sp>
          <p:nvSpPr>
            <p:cNvPr id="410" name="Google Shape;410;p44"/>
            <p:cNvSpPr/>
            <p:nvPr/>
          </p:nvSpPr>
          <p:spPr>
            <a:xfrm>
              <a:off x="0" y="715195"/>
              <a:ext cx="6096000" cy="1320300"/>
            </a:xfrm>
            <a:prstGeom prst="roundRect">
              <a:avLst>
                <a:gd fmla="val 10000" name="adj"/>
              </a:avLst>
            </a:prstGeom>
            <a:solidFill>
              <a:srgbClr val="CAD1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44"/>
            <p:cNvSpPr/>
            <p:nvPr/>
          </p:nvSpPr>
          <p:spPr>
            <a:xfrm>
              <a:off x="399409" y="1012277"/>
              <a:ext cx="726300" cy="726300"/>
            </a:xfrm>
            <a:prstGeom prst="rect">
              <a:avLst/>
            </a:prstGeom>
            <a:blipFill rotWithShape="1">
              <a:blip r:embed="rId7">
                <a:alphaModFix/>
              </a:blip>
              <a:stretch>
                <a:fillRect b="0" l="0" r="0" t="0"/>
              </a:stretch>
            </a:blip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44"/>
            <p:cNvSpPr/>
            <p:nvPr/>
          </p:nvSpPr>
          <p:spPr>
            <a:xfrm>
              <a:off x="1525017" y="715195"/>
              <a:ext cx="4571100" cy="132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44"/>
            <p:cNvSpPr txBox="1"/>
            <p:nvPr/>
          </p:nvSpPr>
          <p:spPr>
            <a:xfrm>
              <a:off x="1525017" y="715195"/>
              <a:ext cx="4571100" cy="1320300"/>
            </a:xfrm>
            <a:prstGeom prst="rect">
              <a:avLst/>
            </a:prstGeom>
            <a:noFill/>
            <a:ln>
              <a:noFill/>
            </a:ln>
          </p:spPr>
          <p:txBody>
            <a:bodyPr anchorCtr="0" anchor="ctr" bIns="139725" lIns="139725" spcFirstLastPara="1" rIns="139725" wrap="square" tIns="139725">
              <a:noAutofit/>
            </a:bodyPr>
            <a:lstStyle/>
            <a:p>
              <a:pPr indent="0" lvl="0" marL="0" marR="0" rtl="0" algn="l">
                <a:lnSpc>
                  <a:spcPct val="100000"/>
                </a:lnSpc>
                <a:spcBef>
                  <a:spcPts val="0"/>
                </a:spcBef>
                <a:spcAft>
                  <a:spcPts val="0"/>
                </a:spcAft>
                <a:buClr>
                  <a:schemeClr val="dk1"/>
                </a:buClr>
                <a:buSzPts val="2300"/>
                <a:buFont typeface="Arial"/>
                <a:buNone/>
              </a:pPr>
              <a:r>
                <a:rPr lang="en" sz="2300">
                  <a:solidFill>
                    <a:schemeClr val="dk1"/>
                  </a:solidFill>
                  <a:latin typeface="Arial"/>
                  <a:ea typeface="Arial"/>
                  <a:cs typeface="Arial"/>
                  <a:sym typeface="Arial"/>
                </a:rPr>
                <a:t>Filed reparations legislation in 1988</a:t>
              </a:r>
              <a:endParaRPr/>
            </a:p>
          </p:txBody>
        </p:sp>
        <p:sp>
          <p:nvSpPr>
            <p:cNvPr id="414" name="Google Shape;414;p44"/>
            <p:cNvSpPr/>
            <p:nvPr/>
          </p:nvSpPr>
          <p:spPr>
            <a:xfrm>
              <a:off x="0" y="2365647"/>
              <a:ext cx="6096000" cy="1320300"/>
            </a:xfrm>
            <a:prstGeom prst="roundRect">
              <a:avLst>
                <a:gd fmla="val 10000" name="adj"/>
              </a:avLst>
            </a:prstGeom>
            <a:solidFill>
              <a:srgbClr val="CAD1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44"/>
            <p:cNvSpPr/>
            <p:nvPr/>
          </p:nvSpPr>
          <p:spPr>
            <a:xfrm>
              <a:off x="399409" y="2662729"/>
              <a:ext cx="726300" cy="726300"/>
            </a:xfrm>
            <a:prstGeom prst="rect">
              <a:avLst/>
            </a:prstGeom>
            <a:blipFill rotWithShape="1">
              <a:blip r:embed="rId8">
                <a:alphaModFix/>
              </a:blip>
              <a:stretch>
                <a:fillRect b="0" l="0" r="0" t="0"/>
              </a:stretch>
            </a:blip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44"/>
            <p:cNvSpPr/>
            <p:nvPr/>
          </p:nvSpPr>
          <p:spPr>
            <a:xfrm>
              <a:off x="1525017" y="2365647"/>
              <a:ext cx="4571100" cy="132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44"/>
            <p:cNvSpPr txBox="1"/>
            <p:nvPr/>
          </p:nvSpPr>
          <p:spPr>
            <a:xfrm>
              <a:off x="1525017" y="2365647"/>
              <a:ext cx="4571100" cy="1320300"/>
            </a:xfrm>
            <a:prstGeom prst="rect">
              <a:avLst/>
            </a:prstGeom>
            <a:noFill/>
            <a:ln>
              <a:noFill/>
            </a:ln>
          </p:spPr>
          <p:txBody>
            <a:bodyPr anchorCtr="0" anchor="ctr" bIns="139725" lIns="139725" spcFirstLastPara="1" rIns="139725" wrap="square" tIns="139725">
              <a:noAutofit/>
            </a:bodyPr>
            <a:lstStyle/>
            <a:p>
              <a:pPr indent="0" lvl="0" marL="0" marR="0" rtl="0" algn="l">
                <a:lnSpc>
                  <a:spcPct val="100000"/>
                </a:lnSpc>
                <a:spcBef>
                  <a:spcPts val="0"/>
                </a:spcBef>
                <a:spcAft>
                  <a:spcPts val="0"/>
                </a:spcAft>
                <a:buClr>
                  <a:schemeClr val="dk1"/>
                </a:buClr>
                <a:buSzPts val="2300"/>
                <a:buFont typeface="Arial"/>
                <a:buNone/>
              </a:pPr>
              <a:r>
                <a:rPr lang="en" sz="2300">
                  <a:solidFill>
                    <a:schemeClr val="dk1"/>
                  </a:solidFill>
                  <a:latin typeface="Arial"/>
                  <a:ea typeface="Arial"/>
                  <a:cs typeface="Arial"/>
                  <a:sym typeface="Arial"/>
                </a:rPr>
                <a:t>Served as a model for H.R. 40 and Boston City Council ordinance.</a:t>
              </a:r>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pic>
        <p:nvPicPr>
          <p:cNvPr descr="A red blue and white logo&#10;&#10;Description automatically generated" id="422" name="Google Shape;422;p45"/>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423" name="Google Shape;423;p45"/>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pic>
        <p:nvPicPr>
          <p:cNvPr id="424" name="Google Shape;424;p45"/>
          <p:cNvPicPr preferRelativeResize="0"/>
          <p:nvPr/>
        </p:nvPicPr>
        <p:blipFill rotWithShape="1">
          <a:blip r:embed="rId5">
            <a:alphaModFix/>
          </a:blip>
          <a:srcRect b="0" l="0" r="0" t="0"/>
          <a:stretch/>
        </p:blipFill>
        <p:spPr>
          <a:xfrm>
            <a:off x="-9377" y="0"/>
            <a:ext cx="5746092" cy="3832598"/>
          </a:xfrm>
          <a:prstGeom prst="rect">
            <a:avLst/>
          </a:prstGeom>
          <a:noFill/>
          <a:ln>
            <a:noFill/>
          </a:ln>
        </p:spPr>
      </p:pic>
      <p:sp>
        <p:nvSpPr>
          <p:cNvPr id="425" name="Google Shape;425;p45"/>
          <p:cNvSpPr txBox="1"/>
          <p:nvPr/>
        </p:nvSpPr>
        <p:spPr>
          <a:xfrm>
            <a:off x="5736716" y="0"/>
            <a:ext cx="6452400" cy="5510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3200">
                <a:solidFill>
                  <a:srgbClr val="000000"/>
                </a:solidFill>
                <a:latin typeface="Helvetica Neue"/>
                <a:ea typeface="Helvetica Neue"/>
                <a:cs typeface="Helvetica Neue"/>
                <a:sym typeface="Helvetica Neue"/>
              </a:rPr>
              <a:t>Congressman John Conyers introduced H.R. 40, the Commission to Study Reparation Proposals for African Americans Act. The bill aims to establish a commission to study and develop reparations proposals for African Americans. He reintroduced the bill in every Congress until his retirement in 2017.</a:t>
            </a:r>
            <a:endParaRPr/>
          </a:p>
          <a:p>
            <a:pPr indent="0" lvl="0" marL="0" marR="0" rtl="0" algn="l">
              <a:spcBef>
                <a:spcPts val="0"/>
              </a:spcBef>
              <a:spcAft>
                <a:spcPts val="0"/>
              </a:spcAft>
              <a:buNone/>
            </a:pPr>
            <a:r>
              <a:t/>
            </a:r>
            <a:endParaRPr sz="3200">
              <a:solidFill>
                <a:schemeClr val="dk1"/>
              </a:solidFill>
              <a:latin typeface="Arial"/>
              <a:ea typeface="Arial"/>
              <a:cs typeface="Arial"/>
              <a:sym typeface="Arial"/>
            </a:endParaRPr>
          </a:p>
        </p:txBody>
      </p:sp>
      <p:sp>
        <p:nvSpPr>
          <p:cNvPr id="426" name="Google Shape;426;p45"/>
          <p:cNvSpPr txBox="1"/>
          <p:nvPr/>
        </p:nvSpPr>
        <p:spPr>
          <a:xfrm>
            <a:off x="0" y="3859336"/>
            <a:ext cx="5736600" cy="2801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8800">
                <a:solidFill>
                  <a:srgbClr val="000000"/>
                </a:solidFill>
                <a:latin typeface="Helvetica Neue"/>
                <a:ea typeface="Helvetica Neue"/>
                <a:cs typeface="Helvetica Neue"/>
                <a:sym typeface="Helvetica Neue"/>
              </a:rPr>
              <a:t>H.R. 40</a:t>
            </a:r>
            <a:endParaRPr/>
          </a:p>
          <a:p>
            <a:pPr indent="0" lvl="0" marL="0" marR="0" rtl="0" algn="ctr">
              <a:spcBef>
                <a:spcPts val="0"/>
              </a:spcBef>
              <a:spcAft>
                <a:spcPts val="0"/>
              </a:spcAft>
              <a:buNone/>
            </a:pPr>
            <a:r>
              <a:rPr b="1" lang="en" sz="8800">
                <a:solidFill>
                  <a:srgbClr val="000000"/>
                </a:solidFill>
                <a:latin typeface="Helvetica Neue"/>
                <a:ea typeface="Helvetica Neue"/>
                <a:cs typeface="Helvetica Neue"/>
                <a:sym typeface="Helvetica Neue"/>
              </a:rPr>
              <a:t>1989</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46"/>
          <p:cNvSpPr txBox="1"/>
          <p:nvPr/>
        </p:nvSpPr>
        <p:spPr>
          <a:xfrm>
            <a:off x="630778" y="4544570"/>
            <a:ext cx="3343500" cy="1703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lang="en" sz="4800">
                <a:solidFill>
                  <a:schemeClr val="dk1"/>
                </a:solidFill>
                <a:latin typeface="Play"/>
                <a:ea typeface="Play"/>
                <a:cs typeface="Play"/>
                <a:sym typeface="Play"/>
              </a:rPr>
              <a:t>H.R. 40</a:t>
            </a:r>
            <a:endParaRPr/>
          </a:p>
          <a:p>
            <a:pPr indent="0" lvl="0" marL="0" marR="0" rtl="0" algn="ctr">
              <a:lnSpc>
                <a:spcPct val="90000"/>
              </a:lnSpc>
              <a:spcBef>
                <a:spcPts val="600"/>
              </a:spcBef>
              <a:spcAft>
                <a:spcPts val="0"/>
              </a:spcAft>
              <a:buNone/>
            </a:pPr>
            <a:r>
              <a:rPr b="1" lang="en" sz="4800">
                <a:solidFill>
                  <a:schemeClr val="dk1"/>
                </a:solidFill>
                <a:latin typeface="Play"/>
                <a:ea typeface="Play"/>
                <a:cs typeface="Play"/>
                <a:sym typeface="Play"/>
              </a:rPr>
              <a:t>2019</a:t>
            </a:r>
            <a:endParaRPr/>
          </a:p>
        </p:txBody>
      </p:sp>
      <p:pic>
        <p:nvPicPr>
          <p:cNvPr descr="A person holding a piece of paper&#10;&#10;Description automatically generated" id="432" name="Google Shape;432;p46"/>
          <p:cNvPicPr preferRelativeResize="0"/>
          <p:nvPr/>
        </p:nvPicPr>
        <p:blipFill rotWithShape="1">
          <a:blip r:embed="rId3">
            <a:alphaModFix/>
          </a:blip>
          <a:srcRect b="0" l="26161" r="12224" t="0"/>
          <a:stretch/>
        </p:blipFill>
        <p:spPr>
          <a:xfrm>
            <a:off x="20" y="-1"/>
            <a:ext cx="3975464" cy="4310986"/>
          </a:xfrm>
          <a:custGeom>
            <a:rect b="b" l="l" r="r" t="t"/>
            <a:pathLst>
              <a:path extrusionOk="0" h="4365555" w="3975464">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a:noFill/>
          <a:ln>
            <a:noFill/>
          </a:ln>
        </p:spPr>
      </p:pic>
      <p:pic>
        <p:nvPicPr>
          <p:cNvPr descr="A person in purple jacket raising her hand&#10;&#10;Description automatically generated" id="433" name="Google Shape;433;p46"/>
          <p:cNvPicPr preferRelativeResize="0"/>
          <p:nvPr/>
        </p:nvPicPr>
        <p:blipFill rotWithShape="1">
          <a:blip r:embed="rId4">
            <a:alphaModFix/>
          </a:blip>
          <a:srcRect b="0" l="16875" r="19324" t="0"/>
          <a:stretch/>
        </p:blipFill>
        <p:spPr>
          <a:xfrm>
            <a:off x="4147843" y="-1"/>
            <a:ext cx="3872656" cy="4305154"/>
          </a:xfrm>
          <a:custGeom>
            <a:rect b="b" l="l" r="r" t="t"/>
            <a:pathLst>
              <a:path extrusionOk="0" h="4370715" w="3872656">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a:noFill/>
          <a:ln>
            <a:noFill/>
          </a:ln>
        </p:spPr>
      </p:pic>
      <p:pic>
        <p:nvPicPr>
          <p:cNvPr descr="A person speaking to a microphone&#10;&#10;Description automatically generated" id="434" name="Google Shape;434;p46"/>
          <p:cNvPicPr preferRelativeResize="0"/>
          <p:nvPr/>
        </p:nvPicPr>
        <p:blipFill rotWithShape="1">
          <a:blip r:embed="rId5">
            <a:alphaModFix/>
          </a:blip>
          <a:srcRect b="0" l="22898" r="24892" t="0"/>
          <a:stretch/>
        </p:blipFill>
        <p:spPr>
          <a:xfrm>
            <a:off x="8192903" y="-1"/>
            <a:ext cx="3997047" cy="4304219"/>
          </a:xfrm>
          <a:custGeom>
            <a:rect b="b" l="l" r="r" t="t"/>
            <a:pathLst>
              <a:path extrusionOk="0" h="4358703" w="3997047">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a:noFill/>
          <a:ln>
            <a:noFill/>
          </a:ln>
        </p:spPr>
      </p:pic>
      <p:sp>
        <p:nvSpPr>
          <p:cNvPr id="435" name="Google Shape;435;p46"/>
          <p:cNvSpPr txBox="1"/>
          <p:nvPr/>
        </p:nvSpPr>
        <p:spPr>
          <a:xfrm>
            <a:off x="4412478" y="4544570"/>
            <a:ext cx="7145700" cy="1703700"/>
          </a:xfrm>
          <a:prstGeom prst="rect">
            <a:avLst/>
          </a:prstGeom>
          <a:noFill/>
          <a:ln>
            <a:noFill/>
          </a:ln>
        </p:spPr>
        <p:txBody>
          <a:bodyPr anchorCtr="0" anchor="ctr" bIns="45700" lIns="91425" spcFirstLastPara="1" rIns="91425" wrap="square" tIns="45700">
            <a:noAutofit/>
          </a:bodyPr>
          <a:lstStyle/>
          <a:p>
            <a:pPr indent="0" lvl="0" marL="57150" marR="0" rtl="0" algn="l">
              <a:lnSpc>
                <a:spcPct val="90000"/>
              </a:lnSpc>
              <a:spcBef>
                <a:spcPts val="0"/>
              </a:spcBef>
              <a:spcAft>
                <a:spcPts val="0"/>
              </a:spcAft>
              <a:buNone/>
            </a:pPr>
            <a:r>
              <a:rPr lang="en" sz="2800">
                <a:solidFill>
                  <a:schemeClr val="dk1"/>
                </a:solidFill>
                <a:latin typeface="Arial"/>
                <a:ea typeface="Arial"/>
                <a:cs typeface="Arial"/>
                <a:sym typeface="Arial"/>
              </a:rPr>
              <a:t>2019: H.R. 40 is reintroduced by Congresswoman Sheila Jackson Lee, </a:t>
            </a:r>
            <a:r>
              <a:rPr b="1" i="1" lang="en" sz="2800" u="sng">
                <a:solidFill>
                  <a:srgbClr val="05ACFF"/>
                </a:solidFill>
                <a:latin typeface="Arial"/>
                <a:ea typeface="Arial"/>
                <a:cs typeface="Arial"/>
                <a:sym typeface="Arial"/>
              </a:rPr>
              <a:t>gaining significant attention and support</a:t>
            </a:r>
            <a:r>
              <a:rPr lang="en" sz="2800">
                <a:solidFill>
                  <a:schemeClr val="dk1"/>
                </a:solidFill>
                <a:latin typeface="Arial"/>
                <a:ea typeface="Arial"/>
                <a:cs typeface="Arial"/>
                <a:sym typeface="Arial"/>
              </a:rPr>
              <a:t>. </a:t>
            </a:r>
            <a:r>
              <a:rPr b="1" lang="en" sz="2800">
                <a:solidFill>
                  <a:srgbClr val="FF0002"/>
                </a:solidFill>
                <a:latin typeface="Arial"/>
                <a:ea typeface="Arial"/>
                <a:cs typeface="Arial"/>
                <a:sym typeface="Arial"/>
              </a:rPr>
              <a:t>*</a:t>
            </a:r>
            <a:endParaRPr/>
          </a:p>
          <a:p>
            <a:pPr indent="177800" lvl="0" marL="0" marR="0" rtl="0" algn="l">
              <a:lnSpc>
                <a:spcPct val="90000"/>
              </a:lnSpc>
              <a:spcBef>
                <a:spcPts val="600"/>
              </a:spcBef>
              <a:spcAft>
                <a:spcPts val="0"/>
              </a:spcAft>
              <a:buClr>
                <a:schemeClr val="dk1"/>
              </a:buClr>
              <a:buSzPts val="2800"/>
              <a:buFont typeface="Arial"/>
              <a:buNone/>
            </a:pPr>
            <a:r>
              <a:t/>
            </a:r>
            <a:endParaRPr sz="2800">
              <a:solidFill>
                <a:schemeClr val="dk1"/>
              </a:solidFill>
              <a:latin typeface="Arial"/>
              <a:ea typeface="Arial"/>
              <a:cs typeface="Arial"/>
              <a:sym typeface="Arial"/>
            </a:endParaRPr>
          </a:p>
        </p:txBody>
      </p:sp>
      <p:pic>
        <p:nvPicPr>
          <p:cNvPr descr="A red blue and white logo&#10;&#10;Description automatically generated" id="436" name="Google Shape;436;p46"/>
          <p:cNvPicPr preferRelativeResize="0"/>
          <p:nvPr/>
        </p:nvPicPr>
        <p:blipFill rotWithShape="1">
          <a:blip r:embed="rId6">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437" name="Google Shape;437;p46"/>
          <p:cNvPicPr preferRelativeResize="0"/>
          <p:nvPr/>
        </p:nvPicPr>
        <p:blipFill rotWithShape="1">
          <a:blip r:embed="rId7">
            <a:alphaModFix/>
          </a:blip>
          <a:srcRect b="0" l="0" r="0" t="0"/>
          <a:stretch/>
        </p:blipFill>
        <p:spPr>
          <a:xfrm>
            <a:off x="9967005" y="5905500"/>
            <a:ext cx="2221944" cy="95226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pic>
        <p:nvPicPr>
          <p:cNvPr id="442" name="Google Shape;442;p47"/>
          <p:cNvPicPr preferRelativeResize="0"/>
          <p:nvPr/>
        </p:nvPicPr>
        <p:blipFill rotWithShape="1">
          <a:blip r:embed="rId3">
            <a:alphaModFix/>
          </a:blip>
          <a:srcRect b="0" l="0" r="0" t="0"/>
          <a:stretch/>
        </p:blipFill>
        <p:spPr>
          <a:xfrm>
            <a:off x="399481" y="0"/>
            <a:ext cx="5318334" cy="6238518"/>
          </a:xfrm>
          <a:prstGeom prst="rect">
            <a:avLst/>
          </a:prstGeom>
          <a:noFill/>
          <a:ln>
            <a:noFill/>
          </a:ln>
        </p:spPr>
      </p:pic>
      <p:sp>
        <p:nvSpPr>
          <p:cNvPr id="443" name="Google Shape;443;p47"/>
          <p:cNvSpPr txBox="1"/>
          <p:nvPr/>
        </p:nvSpPr>
        <p:spPr>
          <a:xfrm>
            <a:off x="6192217" y="0"/>
            <a:ext cx="5996700" cy="34290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lang="en" sz="2800">
                <a:solidFill>
                  <a:srgbClr val="05ACFF"/>
                </a:solidFill>
                <a:latin typeface="Arial"/>
                <a:ea typeface="Arial"/>
                <a:cs typeface="Arial"/>
                <a:sym typeface="Arial"/>
              </a:rPr>
              <a:t>Boston City Council - 2022</a:t>
            </a:r>
            <a:endParaRPr/>
          </a:p>
          <a:p>
            <a:pPr indent="0" lvl="0" marL="0" marR="0" rtl="0" algn="ctr">
              <a:lnSpc>
                <a:spcPct val="90000"/>
              </a:lnSpc>
              <a:spcBef>
                <a:spcPts val="600"/>
              </a:spcBef>
              <a:spcAft>
                <a:spcPts val="0"/>
              </a:spcAft>
              <a:buNone/>
            </a:pPr>
            <a:r>
              <a:t/>
            </a:r>
            <a:endParaRPr b="1" sz="2800">
              <a:solidFill>
                <a:schemeClr val="dk1"/>
              </a:solidFill>
              <a:latin typeface="Arial"/>
              <a:ea typeface="Arial"/>
              <a:cs typeface="Arial"/>
              <a:sym typeface="Arial"/>
            </a:endParaRPr>
          </a:p>
          <a:p>
            <a:pPr indent="0" lvl="0" marL="0" marR="0" rtl="0" algn="ctr">
              <a:lnSpc>
                <a:spcPct val="90000"/>
              </a:lnSpc>
              <a:spcBef>
                <a:spcPts val="600"/>
              </a:spcBef>
              <a:spcAft>
                <a:spcPts val="0"/>
              </a:spcAft>
              <a:buNone/>
            </a:pPr>
            <a:r>
              <a:rPr b="1" lang="en" sz="2800">
                <a:solidFill>
                  <a:srgbClr val="FF0002"/>
                </a:solidFill>
                <a:latin typeface="Arial"/>
                <a:ea typeface="Arial"/>
                <a:cs typeface="Arial"/>
                <a:sym typeface="Arial"/>
              </a:rPr>
              <a:t>An Ordinance Creating a Commission to Study and Develop Reparation Proposals for African Americans</a:t>
            </a:r>
            <a:endParaRPr/>
          </a:p>
          <a:p>
            <a:pPr indent="0" lvl="0" marL="0" marR="0" rtl="0" algn="ctr">
              <a:lnSpc>
                <a:spcPct val="90000"/>
              </a:lnSpc>
              <a:spcBef>
                <a:spcPts val="600"/>
              </a:spcBef>
              <a:spcAft>
                <a:spcPts val="0"/>
              </a:spcAft>
              <a:buNone/>
            </a:pPr>
            <a:r>
              <a:t/>
            </a:r>
            <a:endParaRPr sz="2800">
              <a:solidFill>
                <a:schemeClr val="dk1"/>
              </a:solidFill>
              <a:latin typeface="Arial"/>
              <a:ea typeface="Arial"/>
              <a:cs typeface="Arial"/>
              <a:sym typeface="Arial"/>
            </a:endParaRPr>
          </a:p>
        </p:txBody>
      </p:sp>
      <p:pic>
        <p:nvPicPr>
          <p:cNvPr descr="A red blue and white logo&#10;&#10;Description automatically generated" id="444" name="Google Shape;444;p47"/>
          <p:cNvPicPr preferRelativeResize="0"/>
          <p:nvPr/>
        </p:nvPicPr>
        <p:blipFill rotWithShape="1">
          <a:blip r:embed="rId4">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445" name="Google Shape;445;p47"/>
          <p:cNvPicPr preferRelativeResize="0"/>
          <p:nvPr/>
        </p:nvPicPr>
        <p:blipFill rotWithShape="1">
          <a:blip r:embed="rId5">
            <a:alphaModFix/>
          </a:blip>
          <a:srcRect b="0" l="0" r="0" t="0"/>
          <a:stretch/>
        </p:blipFill>
        <p:spPr>
          <a:xfrm>
            <a:off x="9967005" y="5905500"/>
            <a:ext cx="2221944" cy="952262"/>
          </a:xfrm>
          <a:prstGeom prst="rect">
            <a:avLst/>
          </a:prstGeom>
          <a:noFill/>
          <a:ln>
            <a:noFill/>
          </a:ln>
        </p:spPr>
      </p:pic>
      <p:sp>
        <p:nvSpPr>
          <p:cNvPr id="446" name="Google Shape;446;p47"/>
          <p:cNvSpPr txBox="1"/>
          <p:nvPr/>
        </p:nvSpPr>
        <p:spPr>
          <a:xfrm>
            <a:off x="6219312" y="3429000"/>
            <a:ext cx="5865300" cy="230880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05ACFF"/>
              </a:buClr>
              <a:buSzPts val="1800"/>
              <a:buFont typeface="Arial"/>
              <a:buChar char="•"/>
            </a:pPr>
            <a:r>
              <a:rPr lang="en" sz="1800">
                <a:solidFill>
                  <a:srgbClr val="05ACFF"/>
                </a:solidFill>
                <a:latin typeface="Arial"/>
                <a:ea typeface="Arial"/>
                <a:cs typeface="Arial"/>
                <a:sym typeface="Arial"/>
              </a:rPr>
              <a:t>Authored by Yvette Modestin (Encuentro Diaspora Afro) &amp; Professor Jemadari Kamara (Umass Boston Africana Studies Department)</a:t>
            </a:r>
            <a:endParaRPr/>
          </a:p>
          <a:p>
            <a:pPr indent="-171450" lvl="0" marL="285750" marR="0" rtl="0" algn="l">
              <a:spcBef>
                <a:spcPts val="0"/>
              </a:spcBef>
              <a:spcAft>
                <a:spcPts val="0"/>
              </a:spcAft>
              <a:buClr>
                <a:schemeClr val="dk1"/>
              </a:buClr>
              <a:buSzPts val="1800"/>
              <a:buFont typeface="Arial"/>
              <a:buNone/>
            </a:pPr>
            <a:r>
              <a:t/>
            </a:r>
            <a:endParaRPr sz="1800">
              <a:solidFill>
                <a:srgbClr val="05ACFF"/>
              </a:solidFill>
              <a:latin typeface="Arial"/>
              <a:ea typeface="Arial"/>
              <a:cs typeface="Arial"/>
              <a:sym typeface="Arial"/>
            </a:endParaRPr>
          </a:p>
          <a:p>
            <a:pPr indent="-285750" lvl="0" marL="285750" marR="0" rtl="0" algn="l">
              <a:spcBef>
                <a:spcPts val="0"/>
              </a:spcBef>
              <a:spcAft>
                <a:spcPts val="0"/>
              </a:spcAft>
              <a:buClr>
                <a:srgbClr val="05ACFF"/>
              </a:buClr>
              <a:buSzPts val="1800"/>
              <a:buFont typeface="Arial"/>
              <a:buChar char="•"/>
            </a:pPr>
            <a:r>
              <a:rPr lang="en" sz="1800">
                <a:solidFill>
                  <a:srgbClr val="05ACFF"/>
                </a:solidFill>
                <a:latin typeface="Arial"/>
                <a:ea typeface="Arial"/>
                <a:cs typeface="Arial"/>
                <a:sym typeface="Arial"/>
              </a:rPr>
              <a:t>Sponsored by At-Large City Councilor Julia Mejia</a:t>
            </a:r>
            <a:endParaRPr/>
          </a:p>
          <a:p>
            <a:pPr indent="0" lvl="0" marL="0" marR="0" rtl="0" algn="l">
              <a:spcBef>
                <a:spcPts val="0"/>
              </a:spcBef>
              <a:spcAft>
                <a:spcPts val="0"/>
              </a:spcAft>
              <a:buNone/>
            </a:pPr>
            <a:r>
              <a:t/>
            </a:r>
            <a:endParaRPr sz="1800">
              <a:solidFill>
                <a:srgbClr val="05ACFF"/>
              </a:solidFill>
              <a:latin typeface="Arial"/>
              <a:ea typeface="Arial"/>
              <a:cs typeface="Arial"/>
              <a:sym typeface="Arial"/>
            </a:endParaRPr>
          </a:p>
          <a:p>
            <a:pPr indent="-285750" lvl="0" marL="285750" marR="0" rtl="0" algn="l">
              <a:spcBef>
                <a:spcPts val="0"/>
              </a:spcBef>
              <a:spcAft>
                <a:spcPts val="0"/>
              </a:spcAft>
              <a:buClr>
                <a:srgbClr val="05ACFF"/>
              </a:buClr>
              <a:buSzPts val="1800"/>
              <a:buFont typeface="Arial"/>
              <a:buChar char="•"/>
            </a:pPr>
            <a:r>
              <a:rPr lang="en" sz="1800">
                <a:solidFill>
                  <a:srgbClr val="05ACFF"/>
                </a:solidFill>
                <a:latin typeface="Arial"/>
                <a:ea typeface="Arial"/>
                <a:cs typeface="Arial"/>
                <a:sym typeface="Arial"/>
              </a:rPr>
              <a:t>Passed unanimously by the Boston City Council in 2022</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1"/>
          <p:cNvSpPr txBox="1"/>
          <p:nvPr/>
        </p:nvSpPr>
        <p:spPr>
          <a:xfrm>
            <a:off x="296875" y="6457800"/>
            <a:ext cx="23976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grpSp>
        <p:nvGrpSpPr>
          <p:cNvPr id="166" name="Google Shape;166;p21"/>
          <p:cNvGrpSpPr/>
          <p:nvPr/>
        </p:nvGrpSpPr>
        <p:grpSpPr>
          <a:xfrm>
            <a:off x="477450" y="236275"/>
            <a:ext cx="11078375" cy="5906075"/>
            <a:chOff x="477450" y="236275"/>
            <a:chExt cx="11078375" cy="5906075"/>
          </a:xfrm>
        </p:grpSpPr>
        <p:pic>
          <p:nvPicPr>
            <p:cNvPr id="167" name="Google Shape;167;p21"/>
            <p:cNvPicPr preferRelativeResize="0"/>
            <p:nvPr/>
          </p:nvPicPr>
          <p:blipFill>
            <a:blip r:embed="rId3">
              <a:alphaModFix/>
            </a:blip>
            <a:stretch>
              <a:fillRect/>
            </a:stretch>
          </p:blipFill>
          <p:spPr>
            <a:xfrm>
              <a:off x="9065300" y="4897100"/>
              <a:ext cx="2490525" cy="1245250"/>
            </a:xfrm>
            <a:prstGeom prst="rect">
              <a:avLst/>
            </a:prstGeom>
            <a:noFill/>
            <a:ln>
              <a:noFill/>
            </a:ln>
          </p:spPr>
        </p:pic>
        <p:pic>
          <p:nvPicPr>
            <p:cNvPr id="168" name="Google Shape;168;p21"/>
            <p:cNvPicPr preferRelativeResize="0"/>
            <p:nvPr/>
          </p:nvPicPr>
          <p:blipFill>
            <a:blip r:embed="rId4">
              <a:alphaModFix/>
            </a:blip>
            <a:stretch>
              <a:fillRect/>
            </a:stretch>
          </p:blipFill>
          <p:spPr>
            <a:xfrm>
              <a:off x="2254551" y="236275"/>
              <a:ext cx="8108200" cy="3265800"/>
            </a:xfrm>
            <a:prstGeom prst="rect">
              <a:avLst/>
            </a:prstGeom>
            <a:noFill/>
            <a:ln>
              <a:noFill/>
            </a:ln>
          </p:spPr>
        </p:pic>
        <p:pic>
          <p:nvPicPr>
            <p:cNvPr id="169" name="Google Shape;169;p21"/>
            <p:cNvPicPr preferRelativeResize="0"/>
            <p:nvPr/>
          </p:nvPicPr>
          <p:blipFill>
            <a:blip r:embed="rId5">
              <a:alphaModFix/>
            </a:blip>
            <a:stretch>
              <a:fillRect/>
            </a:stretch>
          </p:blipFill>
          <p:spPr>
            <a:xfrm>
              <a:off x="477450" y="3370350"/>
              <a:ext cx="8362425" cy="2416425"/>
            </a:xfrm>
            <a:prstGeom prst="rect">
              <a:avLst/>
            </a:prstGeom>
            <a:noFill/>
            <a:ln>
              <a:noFill/>
            </a:ln>
          </p:spPr>
        </p:pic>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pic>
        <p:nvPicPr>
          <p:cNvPr descr="A red blue and white logo&#10;&#10;Description automatically generated" id="451" name="Google Shape;451;p48"/>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452" name="Google Shape;452;p48"/>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sp>
        <p:nvSpPr>
          <p:cNvPr id="453" name="Google Shape;453;p48"/>
          <p:cNvSpPr txBox="1"/>
          <p:nvPr/>
        </p:nvSpPr>
        <p:spPr>
          <a:xfrm>
            <a:off x="0" y="793848"/>
            <a:ext cx="4840200" cy="4066800"/>
          </a:xfrm>
          <a:prstGeom prst="rect">
            <a:avLst/>
          </a:prstGeom>
          <a:noFill/>
          <a:ln>
            <a:noFill/>
          </a:ln>
        </p:spPr>
        <p:txBody>
          <a:bodyPr anchorCtr="0" anchor="b" bIns="45700" lIns="91425" spcFirstLastPara="1" rIns="91425" wrap="square" tIns="45700">
            <a:normAutofit fontScale="70000" lnSpcReduction="10000"/>
          </a:bodyPr>
          <a:lstStyle/>
          <a:p>
            <a:pPr indent="0" lvl="0" marL="0" marR="0" rtl="0" algn="l">
              <a:lnSpc>
                <a:spcPct val="90000"/>
              </a:lnSpc>
              <a:spcBef>
                <a:spcPts val="0"/>
              </a:spcBef>
              <a:spcAft>
                <a:spcPts val="0"/>
              </a:spcAft>
              <a:buNone/>
            </a:pPr>
            <a:r>
              <a:rPr lang="en" sz="3700">
                <a:solidFill>
                  <a:schemeClr val="dk1"/>
                </a:solidFill>
                <a:latin typeface="Play"/>
                <a:ea typeface="Play"/>
                <a:cs typeface="Play"/>
                <a:sym typeface="Play"/>
              </a:rPr>
              <a:t>S. 1053 (2023)</a:t>
            </a:r>
            <a:endParaRPr/>
          </a:p>
          <a:p>
            <a:pPr indent="0" lvl="0" marL="0" marR="0" rtl="0" algn="l">
              <a:lnSpc>
                <a:spcPct val="90000"/>
              </a:lnSpc>
              <a:spcBef>
                <a:spcPts val="600"/>
              </a:spcBef>
              <a:spcAft>
                <a:spcPts val="0"/>
              </a:spcAft>
              <a:buNone/>
            </a:pPr>
            <a:r>
              <a:t/>
            </a:r>
            <a:endParaRPr sz="3700">
              <a:solidFill>
                <a:schemeClr val="dk1"/>
              </a:solidFill>
              <a:latin typeface="Play"/>
              <a:ea typeface="Play"/>
              <a:cs typeface="Play"/>
              <a:sym typeface="Play"/>
            </a:endParaRPr>
          </a:p>
          <a:p>
            <a:pPr indent="0" lvl="0" marL="0" marR="0" rtl="0" algn="l">
              <a:lnSpc>
                <a:spcPct val="90000"/>
              </a:lnSpc>
              <a:spcBef>
                <a:spcPts val="600"/>
              </a:spcBef>
              <a:spcAft>
                <a:spcPts val="0"/>
              </a:spcAft>
              <a:buNone/>
            </a:pPr>
            <a:r>
              <a:rPr b="0" i="0" lang="en" sz="4000">
                <a:solidFill>
                  <a:srgbClr val="333333"/>
                </a:solidFill>
                <a:highlight>
                  <a:srgbClr val="FFFFFF"/>
                </a:highlight>
                <a:latin typeface="Play"/>
                <a:ea typeface="Play"/>
                <a:cs typeface="Play"/>
                <a:sym typeface="Play"/>
              </a:rPr>
              <a:t>By Ms. Miranda, a petition (accompanied by bill, Senate, No. 1053) of Liz Miranda, Lydia Edwards, Jason M. Lewis, Mindy Domb and others for legislation to establish a commission to study reparations in Massachusetts. </a:t>
            </a:r>
            <a:endParaRPr sz="3700">
              <a:solidFill>
                <a:schemeClr val="dk1"/>
              </a:solidFill>
              <a:latin typeface="Play"/>
              <a:ea typeface="Play"/>
              <a:cs typeface="Play"/>
              <a:sym typeface="Play"/>
            </a:endParaRPr>
          </a:p>
        </p:txBody>
      </p:sp>
      <p:pic>
        <p:nvPicPr>
          <p:cNvPr id="454" name="Google Shape;454;p48"/>
          <p:cNvPicPr preferRelativeResize="0"/>
          <p:nvPr/>
        </p:nvPicPr>
        <p:blipFill rotWithShape="1">
          <a:blip r:embed="rId5">
            <a:alphaModFix/>
          </a:blip>
          <a:srcRect b="0" l="0" r="0" t="0"/>
          <a:stretch/>
        </p:blipFill>
        <p:spPr>
          <a:xfrm>
            <a:off x="4908736" y="0"/>
            <a:ext cx="7280212" cy="4859542"/>
          </a:xfrm>
          <a:prstGeom prst="rect">
            <a:avLst/>
          </a:prstGeom>
          <a:noFill/>
          <a:ln>
            <a:noFill/>
          </a:ln>
        </p:spPr>
      </p:pic>
      <p:sp>
        <p:nvSpPr>
          <p:cNvPr id="455" name="Google Shape;455;p48"/>
          <p:cNvSpPr txBox="1"/>
          <p:nvPr/>
        </p:nvSpPr>
        <p:spPr>
          <a:xfrm>
            <a:off x="4908736" y="5121519"/>
            <a:ext cx="68445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2800">
                <a:solidFill>
                  <a:schemeClr val="dk1"/>
                </a:solidFill>
                <a:latin typeface="Arial"/>
                <a:ea typeface="Arial"/>
                <a:cs typeface="Arial"/>
                <a:sym typeface="Arial"/>
              </a:rPr>
              <a:t>Massachusetts State Senator Liz Miranda</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49"/>
          <p:cNvSpPr txBox="1"/>
          <p:nvPr/>
        </p:nvSpPr>
        <p:spPr>
          <a:xfrm>
            <a:off x="0" y="105878"/>
            <a:ext cx="7111200" cy="5799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lang="en" sz="3600">
                <a:solidFill>
                  <a:schemeClr val="dk1"/>
                </a:solidFill>
                <a:latin typeface="Arial"/>
                <a:ea typeface="Arial"/>
                <a:cs typeface="Arial"/>
                <a:sym typeface="Arial"/>
              </a:rPr>
              <a:t>H. 3921 (2023)</a:t>
            </a:r>
            <a:endParaRPr/>
          </a:p>
          <a:p>
            <a:pPr indent="0" lvl="0" marL="0" marR="0" rtl="0" algn="l">
              <a:lnSpc>
                <a:spcPct val="90000"/>
              </a:lnSpc>
              <a:spcBef>
                <a:spcPts val="600"/>
              </a:spcBef>
              <a:spcAft>
                <a:spcPts val="0"/>
              </a:spcAft>
              <a:buNone/>
            </a:pPr>
            <a:r>
              <a:t/>
            </a:r>
            <a:endParaRPr sz="3600">
              <a:solidFill>
                <a:schemeClr val="dk1"/>
              </a:solidFill>
              <a:latin typeface="Arial"/>
              <a:ea typeface="Arial"/>
              <a:cs typeface="Arial"/>
              <a:sym typeface="Arial"/>
            </a:endParaRPr>
          </a:p>
          <a:p>
            <a:pPr indent="0" lvl="0" marL="0" marR="0" rtl="0" algn="l">
              <a:lnSpc>
                <a:spcPct val="90000"/>
              </a:lnSpc>
              <a:spcBef>
                <a:spcPts val="600"/>
              </a:spcBef>
              <a:spcAft>
                <a:spcPts val="0"/>
              </a:spcAft>
              <a:buNone/>
            </a:pPr>
            <a:r>
              <a:rPr b="0" i="0" lang="en" sz="3600">
                <a:solidFill>
                  <a:schemeClr val="dk1"/>
                </a:solidFill>
                <a:latin typeface="Arial"/>
                <a:ea typeface="Arial"/>
                <a:cs typeface="Arial"/>
                <a:sym typeface="Arial"/>
              </a:rPr>
              <a:t>By Representative Fluker Oakley of Boston, a petition (accompanied by bill, House, No. 3921) of Brandy Fluker Oakley relative to establishing a commission to study and develop proposals for lineage-based reparations programs in the Commonwealth.</a:t>
            </a:r>
            <a:endParaRPr sz="3600">
              <a:solidFill>
                <a:schemeClr val="dk1"/>
              </a:solidFill>
              <a:latin typeface="Arial"/>
              <a:ea typeface="Arial"/>
              <a:cs typeface="Arial"/>
              <a:sym typeface="Arial"/>
            </a:endParaRPr>
          </a:p>
        </p:txBody>
      </p:sp>
      <p:pic>
        <p:nvPicPr>
          <p:cNvPr id="461" name="Google Shape;461;p49"/>
          <p:cNvPicPr preferRelativeResize="0"/>
          <p:nvPr/>
        </p:nvPicPr>
        <p:blipFill rotWithShape="1">
          <a:blip r:embed="rId3">
            <a:alphaModFix/>
          </a:blip>
          <a:srcRect b="2818" l="0" r="0" t="0"/>
          <a:stretch/>
        </p:blipFill>
        <p:spPr>
          <a:xfrm>
            <a:off x="7111289" y="0"/>
            <a:ext cx="4177410" cy="5739699"/>
          </a:xfrm>
          <a:prstGeom prst="rect">
            <a:avLst/>
          </a:prstGeom>
          <a:noFill/>
          <a:ln>
            <a:noFill/>
          </a:ln>
        </p:spPr>
      </p:pic>
      <p:pic>
        <p:nvPicPr>
          <p:cNvPr descr="A red blue and white logo&#10;&#10;Description automatically generated" id="462" name="Google Shape;462;p49"/>
          <p:cNvPicPr preferRelativeResize="0"/>
          <p:nvPr/>
        </p:nvPicPr>
        <p:blipFill rotWithShape="1">
          <a:blip r:embed="rId4">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463" name="Google Shape;463;p49"/>
          <p:cNvPicPr preferRelativeResize="0"/>
          <p:nvPr/>
        </p:nvPicPr>
        <p:blipFill rotWithShape="1">
          <a:blip r:embed="rId5">
            <a:alphaModFix/>
          </a:blip>
          <a:srcRect b="0" l="0" r="0" t="0"/>
          <a:stretch/>
        </p:blipFill>
        <p:spPr>
          <a:xfrm>
            <a:off x="9967005" y="5905500"/>
            <a:ext cx="2221944" cy="952262"/>
          </a:xfrm>
          <a:prstGeom prst="rect">
            <a:avLst/>
          </a:prstGeom>
          <a:noFill/>
          <a:ln>
            <a:noFill/>
          </a:ln>
        </p:spPr>
      </p:pic>
      <p:sp>
        <p:nvSpPr>
          <p:cNvPr id="464" name="Google Shape;464;p49"/>
          <p:cNvSpPr txBox="1"/>
          <p:nvPr/>
        </p:nvSpPr>
        <p:spPr>
          <a:xfrm>
            <a:off x="5984172" y="5739700"/>
            <a:ext cx="61875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1800">
                <a:solidFill>
                  <a:schemeClr val="dk1"/>
                </a:solidFill>
                <a:latin typeface="Arial"/>
                <a:ea typeface="Arial"/>
                <a:cs typeface="Arial"/>
                <a:sym typeface="Arial"/>
              </a:rPr>
              <a:t>Massachusetts State Representative Brandy Fluker Oakley</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pic>
        <p:nvPicPr>
          <p:cNvPr descr="A black background with blue text&#10;&#10;Description automatically generated" id="469" name="Google Shape;469;p50"/>
          <p:cNvPicPr preferRelativeResize="0"/>
          <p:nvPr/>
        </p:nvPicPr>
        <p:blipFill rotWithShape="1">
          <a:blip r:embed="rId3">
            <a:alphaModFix/>
          </a:blip>
          <a:srcRect b="0" l="0" r="0" t="0"/>
          <a:stretch/>
        </p:blipFill>
        <p:spPr>
          <a:xfrm>
            <a:off x="621519" y="312590"/>
            <a:ext cx="3873154" cy="1100157"/>
          </a:xfrm>
          <a:prstGeom prst="rect">
            <a:avLst/>
          </a:prstGeom>
          <a:noFill/>
          <a:ln>
            <a:noFill/>
          </a:ln>
        </p:spPr>
      </p:pic>
      <p:pic>
        <p:nvPicPr>
          <p:cNvPr descr="A person wearing a head scarf smiling&#10;&#10;Description automatically generated" id="470" name="Google Shape;470;p50"/>
          <p:cNvPicPr preferRelativeResize="0"/>
          <p:nvPr/>
        </p:nvPicPr>
        <p:blipFill rotWithShape="1">
          <a:blip r:embed="rId4">
            <a:alphaModFix/>
          </a:blip>
          <a:srcRect b="0" l="0" r="0" t="0"/>
          <a:stretch/>
        </p:blipFill>
        <p:spPr>
          <a:xfrm>
            <a:off x="305888" y="1725612"/>
            <a:ext cx="4504418" cy="4504418"/>
          </a:xfrm>
          <a:prstGeom prst="rect">
            <a:avLst/>
          </a:prstGeom>
          <a:noFill/>
          <a:ln>
            <a:noFill/>
          </a:ln>
        </p:spPr>
      </p:pic>
      <p:sp>
        <p:nvSpPr>
          <p:cNvPr id="471" name="Google Shape;471;p50"/>
          <p:cNvSpPr txBox="1"/>
          <p:nvPr/>
        </p:nvSpPr>
        <p:spPr>
          <a:xfrm>
            <a:off x="5669936" y="1180888"/>
            <a:ext cx="5640900" cy="1597200"/>
          </a:xfrm>
          <a:prstGeom prst="rect">
            <a:avLst/>
          </a:prstGeom>
          <a:noFill/>
          <a:ln>
            <a:noFill/>
          </a:ln>
        </p:spPr>
        <p:txBody>
          <a:bodyPr anchorCtr="0" anchor="ctr" bIns="45700" lIns="91425" spcFirstLastPara="1" rIns="91425" wrap="square" tIns="45700">
            <a:normAutofit fontScale="92500" lnSpcReduction="10000"/>
          </a:bodyPr>
          <a:lstStyle/>
          <a:p>
            <a:pPr indent="0" lvl="0" marL="0" marR="0" rtl="0" algn="ctr">
              <a:lnSpc>
                <a:spcPct val="90000"/>
              </a:lnSpc>
              <a:spcBef>
                <a:spcPts val="0"/>
              </a:spcBef>
              <a:spcAft>
                <a:spcPts val="0"/>
              </a:spcAft>
              <a:buNone/>
            </a:pPr>
            <a:r>
              <a:rPr lang="en" sz="3800">
                <a:solidFill>
                  <a:schemeClr val="dk1"/>
                </a:solidFill>
                <a:latin typeface="Play"/>
                <a:ea typeface="Play"/>
                <a:cs typeface="Play"/>
                <a:sym typeface="Play"/>
              </a:rPr>
              <a:t>DISTRICT 7 COUNCILOR</a:t>
            </a:r>
            <a:endParaRPr/>
          </a:p>
          <a:p>
            <a:pPr indent="0" lvl="0" marL="0" marR="0" rtl="0" algn="ctr">
              <a:lnSpc>
                <a:spcPct val="90000"/>
              </a:lnSpc>
              <a:spcBef>
                <a:spcPts val="600"/>
              </a:spcBef>
              <a:spcAft>
                <a:spcPts val="0"/>
              </a:spcAft>
              <a:buNone/>
            </a:pPr>
            <a:r>
              <a:rPr lang="en" sz="3800">
                <a:solidFill>
                  <a:schemeClr val="dk1"/>
                </a:solidFill>
                <a:latin typeface="Play"/>
                <a:ea typeface="Play"/>
                <a:cs typeface="Play"/>
                <a:sym typeface="Play"/>
              </a:rPr>
              <a:t>Tania Fernandes Anderson</a:t>
            </a:r>
            <a:endParaRPr/>
          </a:p>
          <a:p>
            <a:pPr indent="0" lvl="0" marL="0" marR="0" rtl="0" algn="ctr">
              <a:lnSpc>
                <a:spcPct val="90000"/>
              </a:lnSpc>
              <a:spcBef>
                <a:spcPts val="600"/>
              </a:spcBef>
              <a:spcAft>
                <a:spcPts val="0"/>
              </a:spcAft>
              <a:buNone/>
            </a:pPr>
            <a:r>
              <a:t/>
            </a:r>
            <a:endParaRPr sz="3800">
              <a:solidFill>
                <a:schemeClr val="dk1"/>
              </a:solidFill>
              <a:latin typeface="Play"/>
              <a:ea typeface="Play"/>
              <a:cs typeface="Play"/>
              <a:sym typeface="Play"/>
            </a:endParaRPr>
          </a:p>
        </p:txBody>
      </p:sp>
      <p:sp>
        <p:nvSpPr>
          <p:cNvPr id="472" name="Google Shape;472;p50"/>
          <p:cNvSpPr txBox="1"/>
          <p:nvPr/>
        </p:nvSpPr>
        <p:spPr>
          <a:xfrm>
            <a:off x="5669936" y="3777602"/>
            <a:ext cx="52296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3200">
                <a:solidFill>
                  <a:srgbClr val="FF0002"/>
                </a:solidFill>
                <a:latin typeface="Arial"/>
                <a:ea typeface="Arial"/>
                <a:cs typeface="Arial"/>
                <a:sym typeface="Arial"/>
              </a:rPr>
              <a:t>BOSTONDISTRICT7.COM</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7" name="Shape 477"/>
        <p:cNvGrpSpPr/>
        <p:nvPr/>
      </p:nvGrpSpPr>
      <p:grpSpPr>
        <a:xfrm>
          <a:off x="0" y="0"/>
          <a:ext cx="0" cy="0"/>
          <a:chOff x="0" y="0"/>
          <a:chExt cx="0" cy="0"/>
        </a:xfrm>
      </p:grpSpPr>
      <p:sp>
        <p:nvSpPr>
          <p:cNvPr id="478" name="Google Shape;478;p51"/>
          <p:cNvSpPr/>
          <p:nvPr/>
        </p:nvSpPr>
        <p:spPr>
          <a:xfrm>
            <a:off x="0" y="0"/>
            <a:ext cx="12189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479" name="Google Shape;479;p51"/>
          <p:cNvGrpSpPr/>
          <p:nvPr/>
        </p:nvGrpSpPr>
        <p:grpSpPr>
          <a:xfrm>
            <a:off x="0" y="247167"/>
            <a:ext cx="1861295" cy="717514"/>
            <a:chOff x="0" y="238499"/>
            <a:chExt cx="1861854" cy="717514"/>
          </a:xfrm>
        </p:grpSpPr>
        <p:grpSp>
          <p:nvGrpSpPr>
            <p:cNvPr id="480" name="Google Shape;480;p51"/>
            <p:cNvGrpSpPr/>
            <p:nvPr/>
          </p:nvGrpSpPr>
          <p:grpSpPr>
            <a:xfrm>
              <a:off x="0" y="238499"/>
              <a:ext cx="1861854" cy="717514"/>
              <a:chOff x="0" y="604259"/>
              <a:chExt cx="1861854" cy="717514"/>
            </a:xfrm>
          </p:grpSpPr>
          <p:sp>
            <p:nvSpPr>
              <p:cNvPr id="481" name="Google Shape;481;p51"/>
              <p:cNvSpPr/>
              <p:nvPr/>
            </p:nvSpPr>
            <p:spPr>
              <a:xfrm>
                <a:off x="0" y="604259"/>
                <a:ext cx="1861854" cy="277779"/>
              </a:xfrm>
              <a:custGeom>
                <a:rect b="b" l="l" r="r" t="t"/>
                <a:pathLst>
                  <a:path extrusionOk="0" h="277779" w="1861854">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82" name="Google Shape;482;p51"/>
              <p:cNvSpPr/>
              <p:nvPr/>
            </p:nvSpPr>
            <p:spPr>
              <a:xfrm>
                <a:off x="0" y="1043994"/>
                <a:ext cx="1861854" cy="277779"/>
              </a:xfrm>
              <a:custGeom>
                <a:rect b="b" l="l" r="r" t="t"/>
                <a:pathLst>
                  <a:path extrusionOk="0" h="277779" w="1861854">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483" name="Google Shape;483;p51"/>
            <p:cNvGrpSpPr/>
            <p:nvPr/>
          </p:nvGrpSpPr>
          <p:grpSpPr>
            <a:xfrm>
              <a:off x="0" y="238499"/>
              <a:ext cx="1861854" cy="717514"/>
              <a:chOff x="0" y="604259"/>
              <a:chExt cx="1861854" cy="717514"/>
            </a:xfrm>
          </p:grpSpPr>
          <p:sp>
            <p:nvSpPr>
              <p:cNvPr id="484" name="Google Shape;484;p51"/>
              <p:cNvSpPr/>
              <p:nvPr/>
            </p:nvSpPr>
            <p:spPr>
              <a:xfrm>
                <a:off x="0" y="604259"/>
                <a:ext cx="1861854" cy="277779"/>
              </a:xfrm>
              <a:custGeom>
                <a:rect b="b" l="l" r="r" t="t"/>
                <a:pathLst>
                  <a:path extrusionOk="0" h="277779" w="1861854">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85" name="Google Shape;485;p51"/>
              <p:cNvSpPr/>
              <p:nvPr/>
            </p:nvSpPr>
            <p:spPr>
              <a:xfrm>
                <a:off x="0" y="1043994"/>
                <a:ext cx="1861854" cy="277779"/>
              </a:xfrm>
              <a:custGeom>
                <a:rect b="b" l="l" r="r" t="t"/>
                <a:pathLst>
                  <a:path extrusionOk="0" h="277779" w="1861854">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486" name="Google Shape;486;p51"/>
          <p:cNvGrpSpPr/>
          <p:nvPr/>
        </p:nvGrpSpPr>
        <p:grpSpPr>
          <a:xfrm>
            <a:off x="579551" y="1119591"/>
            <a:ext cx="4964410" cy="4598400"/>
            <a:chOff x="579725" y="1119591"/>
            <a:chExt cx="4965900" cy="4598400"/>
          </a:xfrm>
        </p:grpSpPr>
        <p:sp>
          <p:nvSpPr>
            <p:cNvPr id="487" name="Google Shape;487;p51"/>
            <p:cNvSpPr/>
            <p:nvPr/>
          </p:nvSpPr>
          <p:spPr>
            <a:xfrm>
              <a:off x="579725" y="1119591"/>
              <a:ext cx="4965900" cy="4598400"/>
            </a:xfrm>
            <a:prstGeom prst="rect">
              <a:avLst/>
            </a:prstGeom>
            <a:solidFill>
              <a:srgbClr val="FFFFFF"/>
            </a:solidFill>
            <a:ln cap="flat" cmpd="sng" w="2857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88" name="Google Shape;488;p51"/>
            <p:cNvSpPr/>
            <p:nvPr/>
          </p:nvSpPr>
          <p:spPr>
            <a:xfrm>
              <a:off x="579725" y="1119591"/>
              <a:ext cx="4965900" cy="4598400"/>
            </a:xfrm>
            <a:prstGeom prst="rect">
              <a:avLst/>
            </a:prstGeom>
            <a:solidFill>
              <a:schemeClr val="accent6">
                <a:alpha val="29800"/>
              </a:schemeClr>
            </a:solidFill>
            <a:ln cap="flat" cmpd="sng" w="2857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489" name="Google Shape;489;p51"/>
          <p:cNvSpPr/>
          <p:nvPr/>
        </p:nvSpPr>
        <p:spPr>
          <a:xfrm>
            <a:off x="553900" y="1073782"/>
            <a:ext cx="4859100" cy="4529400"/>
          </a:xfrm>
          <a:prstGeom prst="rect">
            <a:avLst/>
          </a:prstGeom>
          <a:solidFill>
            <a:schemeClr val="dk1"/>
          </a:solidFill>
          <a:ln cap="flat" cmpd="sng" w="2857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90" name="Google Shape;490;p51"/>
          <p:cNvSpPr txBox="1"/>
          <p:nvPr/>
        </p:nvSpPr>
        <p:spPr>
          <a:xfrm>
            <a:off x="837990" y="1254952"/>
            <a:ext cx="4323300" cy="2939700"/>
          </a:xfrm>
          <a:prstGeom prst="rect">
            <a:avLst/>
          </a:prstGeom>
          <a:noFill/>
          <a:ln>
            <a:noFill/>
          </a:ln>
        </p:spPr>
        <p:txBody>
          <a:bodyPr anchorCtr="0" anchor="b" bIns="45700" lIns="91425" spcFirstLastPara="1" rIns="91425" wrap="square" tIns="45700">
            <a:normAutofit lnSpcReduction="10000"/>
          </a:bodyPr>
          <a:lstStyle/>
          <a:p>
            <a:pPr indent="0" lvl="0" marL="0" marR="0" rtl="0" algn="ctr">
              <a:lnSpc>
                <a:spcPct val="90000"/>
              </a:lnSpc>
              <a:spcBef>
                <a:spcPts val="0"/>
              </a:spcBef>
              <a:spcAft>
                <a:spcPts val="0"/>
              </a:spcAft>
              <a:buNone/>
            </a:pPr>
            <a:r>
              <a:rPr b="1" lang="en" sz="5400">
                <a:solidFill>
                  <a:schemeClr val="lt1"/>
                </a:solidFill>
                <a:latin typeface="Play"/>
                <a:ea typeface="Play"/>
                <a:cs typeface="Play"/>
                <a:sym typeface="Play"/>
              </a:rPr>
              <a:t>Boston Herald</a:t>
            </a:r>
            <a:endParaRPr/>
          </a:p>
          <a:p>
            <a:pPr indent="0" lvl="0" marL="0" marR="0" rtl="0" algn="ctr">
              <a:lnSpc>
                <a:spcPct val="90000"/>
              </a:lnSpc>
              <a:spcBef>
                <a:spcPts val="600"/>
              </a:spcBef>
              <a:spcAft>
                <a:spcPts val="0"/>
              </a:spcAft>
              <a:buNone/>
            </a:pPr>
            <a:r>
              <a:rPr b="1" lang="en" sz="5400">
                <a:solidFill>
                  <a:schemeClr val="lt1"/>
                </a:solidFill>
                <a:latin typeface="Play"/>
                <a:ea typeface="Play"/>
                <a:cs typeface="Play"/>
                <a:sym typeface="Play"/>
              </a:rPr>
              <a:t>October 1989</a:t>
            </a:r>
            <a:endParaRPr/>
          </a:p>
        </p:txBody>
      </p:sp>
      <p:pic>
        <p:nvPicPr>
          <p:cNvPr descr="Newspaper with a newspaper headline&#10;&#10;AI-generated content may be incorrect." id="491" name="Google Shape;491;p51"/>
          <p:cNvPicPr preferRelativeResize="0"/>
          <p:nvPr/>
        </p:nvPicPr>
        <p:blipFill rotWithShape="1">
          <a:blip r:embed="rId3">
            <a:alphaModFix/>
          </a:blip>
          <a:srcRect b="16310" l="0" r="0" t="0"/>
          <a:stretch/>
        </p:blipFill>
        <p:spPr>
          <a:xfrm>
            <a:off x="6092589" y="1321031"/>
            <a:ext cx="5427253" cy="4210940"/>
          </a:xfrm>
          <a:prstGeom prst="rect">
            <a:avLst/>
          </a:prstGeom>
          <a:noFill/>
          <a:ln>
            <a:noFill/>
          </a:ln>
        </p:spPr>
      </p:pic>
      <p:sp>
        <p:nvSpPr>
          <p:cNvPr id="492" name="Google Shape;492;p51"/>
          <p:cNvSpPr/>
          <p:nvPr/>
        </p:nvSpPr>
        <p:spPr>
          <a:xfrm flipH="1" rot="10800000">
            <a:off x="10787420" y="2978"/>
            <a:ext cx="1398777" cy="1342058"/>
          </a:xfrm>
          <a:custGeom>
            <a:rect b="b" l="l" r="r" t="t"/>
            <a:pathLst>
              <a:path extrusionOk="0" h="3293393" w="3432581">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93" name="Google Shape;493;p51"/>
          <p:cNvSpPr/>
          <p:nvPr/>
        </p:nvSpPr>
        <p:spPr>
          <a:xfrm flipH="1" rot="10800000">
            <a:off x="10787420" y="2978"/>
            <a:ext cx="1398777" cy="1342058"/>
          </a:xfrm>
          <a:custGeom>
            <a:rect b="b" l="l" r="r" t="t"/>
            <a:pathLst>
              <a:path extrusionOk="0" h="3293393" w="3432581">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2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94" name="Google Shape;494;p51"/>
          <p:cNvSpPr/>
          <p:nvPr/>
        </p:nvSpPr>
        <p:spPr>
          <a:xfrm>
            <a:off x="367542" y="4727300"/>
            <a:ext cx="319800" cy="319800"/>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95" name="Google Shape;495;p51"/>
          <p:cNvSpPr/>
          <p:nvPr/>
        </p:nvSpPr>
        <p:spPr>
          <a:xfrm>
            <a:off x="367542" y="4727300"/>
            <a:ext cx="319800" cy="319800"/>
          </a:xfrm>
          <a:prstGeom prst="ellipse">
            <a:avLst/>
          </a:prstGeom>
          <a:solidFill>
            <a:schemeClr val="accent2">
              <a:alpha val="29800"/>
            </a:schemeClr>
          </a:solidFill>
          <a:ln cap="flat" cmpd="sng" w="2857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496" name="Google Shape;496;p51"/>
          <p:cNvGrpSpPr/>
          <p:nvPr/>
        </p:nvGrpSpPr>
        <p:grpSpPr>
          <a:xfrm>
            <a:off x="10501525" y="5801458"/>
            <a:ext cx="1054217" cy="469685"/>
            <a:chOff x="9841624" y="4115729"/>
            <a:chExt cx="602169" cy="268223"/>
          </a:xfrm>
        </p:grpSpPr>
        <p:sp>
          <p:nvSpPr>
            <p:cNvPr id="497" name="Google Shape;497;p51"/>
            <p:cNvSpPr/>
            <p:nvPr/>
          </p:nvSpPr>
          <p:spPr>
            <a:xfrm>
              <a:off x="9841624" y="4115729"/>
              <a:ext cx="202882" cy="268223"/>
            </a:xfrm>
            <a:custGeom>
              <a:rect b="b" l="l" r="r" t="t"/>
              <a:pathLst>
                <a:path extrusionOk="0" h="268223" w="202882">
                  <a:moveTo>
                    <a:pt x="20765" y="268224"/>
                  </a:moveTo>
                  <a:lnTo>
                    <a:pt x="0" y="268224"/>
                  </a:lnTo>
                  <a:lnTo>
                    <a:pt x="182118" y="0"/>
                  </a:lnTo>
                  <a:lnTo>
                    <a:pt x="202883"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98" name="Google Shape;498;p51"/>
            <p:cNvSpPr/>
            <p:nvPr/>
          </p:nvSpPr>
          <p:spPr>
            <a:xfrm>
              <a:off x="9941445" y="4115729"/>
              <a:ext cx="202882" cy="268223"/>
            </a:xfrm>
            <a:custGeom>
              <a:rect b="b" l="l" r="r" t="t"/>
              <a:pathLst>
                <a:path extrusionOk="0" h="268223" w="202882">
                  <a:moveTo>
                    <a:pt x="20765" y="268224"/>
                  </a:moveTo>
                  <a:lnTo>
                    <a:pt x="0" y="268224"/>
                  </a:lnTo>
                  <a:lnTo>
                    <a:pt x="182118" y="0"/>
                  </a:lnTo>
                  <a:lnTo>
                    <a:pt x="202883"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99" name="Google Shape;499;p51"/>
            <p:cNvSpPr/>
            <p:nvPr/>
          </p:nvSpPr>
          <p:spPr>
            <a:xfrm>
              <a:off x="10041267" y="4115729"/>
              <a:ext cx="202882" cy="268223"/>
            </a:xfrm>
            <a:custGeom>
              <a:rect b="b" l="l" r="r" t="t"/>
              <a:pathLst>
                <a:path extrusionOk="0" h="268223" w="202882">
                  <a:moveTo>
                    <a:pt x="20669" y="268224"/>
                  </a:moveTo>
                  <a:lnTo>
                    <a:pt x="0" y="268224"/>
                  </a:lnTo>
                  <a:lnTo>
                    <a:pt x="182118" y="0"/>
                  </a:lnTo>
                  <a:lnTo>
                    <a:pt x="202883"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00" name="Google Shape;500;p51"/>
            <p:cNvSpPr/>
            <p:nvPr/>
          </p:nvSpPr>
          <p:spPr>
            <a:xfrm>
              <a:off x="10141090" y="4115729"/>
              <a:ext cx="202882" cy="268223"/>
            </a:xfrm>
            <a:custGeom>
              <a:rect b="b" l="l" r="r" t="t"/>
              <a:pathLst>
                <a:path extrusionOk="0" h="268223" w="202882">
                  <a:moveTo>
                    <a:pt x="20669" y="268224"/>
                  </a:moveTo>
                  <a:lnTo>
                    <a:pt x="0" y="268224"/>
                  </a:lnTo>
                  <a:lnTo>
                    <a:pt x="182118" y="0"/>
                  </a:lnTo>
                  <a:lnTo>
                    <a:pt x="202883"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01" name="Google Shape;501;p51"/>
            <p:cNvSpPr/>
            <p:nvPr/>
          </p:nvSpPr>
          <p:spPr>
            <a:xfrm>
              <a:off x="10240911" y="4115729"/>
              <a:ext cx="202882" cy="268223"/>
            </a:xfrm>
            <a:custGeom>
              <a:rect b="b" l="l" r="r" t="t"/>
              <a:pathLst>
                <a:path extrusionOk="0" h="268223" w="202882">
                  <a:moveTo>
                    <a:pt x="20669" y="268224"/>
                  </a:moveTo>
                  <a:lnTo>
                    <a:pt x="0" y="268224"/>
                  </a:lnTo>
                  <a:lnTo>
                    <a:pt x="182118" y="0"/>
                  </a:lnTo>
                  <a:lnTo>
                    <a:pt x="202883"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502" name="Google Shape;502;p51"/>
          <p:cNvGrpSpPr/>
          <p:nvPr/>
        </p:nvGrpSpPr>
        <p:grpSpPr>
          <a:xfrm>
            <a:off x="10501525" y="5801458"/>
            <a:ext cx="1054217" cy="469685"/>
            <a:chOff x="9841624" y="4115729"/>
            <a:chExt cx="602169" cy="268223"/>
          </a:xfrm>
        </p:grpSpPr>
        <p:sp>
          <p:nvSpPr>
            <p:cNvPr id="503" name="Google Shape;503;p51"/>
            <p:cNvSpPr/>
            <p:nvPr/>
          </p:nvSpPr>
          <p:spPr>
            <a:xfrm>
              <a:off x="9841624" y="4115729"/>
              <a:ext cx="202882" cy="268223"/>
            </a:xfrm>
            <a:custGeom>
              <a:rect b="b" l="l" r="r" t="t"/>
              <a:pathLst>
                <a:path extrusionOk="0" h="268223" w="202882">
                  <a:moveTo>
                    <a:pt x="20765" y="268224"/>
                  </a:moveTo>
                  <a:lnTo>
                    <a:pt x="0" y="268224"/>
                  </a:lnTo>
                  <a:lnTo>
                    <a:pt x="182118" y="0"/>
                  </a:lnTo>
                  <a:lnTo>
                    <a:pt x="202883"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04" name="Google Shape;504;p51"/>
            <p:cNvSpPr/>
            <p:nvPr/>
          </p:nvSpPr>
          <p:spPr>
            <a:xfrm>
              <a:off x="9941445" y="4115729"/>
              <a:ext cx="202882" cy="268223"/>
            </a:xfrm>
            <a:custGeom>
              <a:rect b="b" l="l" r="r" t="t"/>
              <a:pathLst>
                <a:path extrusionOk="0" h="268223" w="202882">
                  <a:moveTo>
                    <a:pt x="20765" y="268224"/>
                  </a:moveTo>
                  <a:lnTo>
                    <a:pt x="0" y="268224"/>
                  </a:lnTo>
                  <a:lnTo>
                    <a:pt x="182118" y="0"/>
                  </a:lnTo>
                  <a:lnTo>
                    <a:pt x="202883"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05" name="Google Shape;505;p51"/>
            <p:cNvSpPr/>
            <p:nvPr/>
          </p:nvSpPr>
          <p:spPr>
            <a:xfrm>
              <a:off x="10041267" y="4115729"/>
              <a:ext cx="202882" cy="268223"/>
            </a:xfrm>
            <a:custGeom>
              <a:rect b="b" l="l" r="r" t="t"/>
              <a:pathLst>
                <a:path extrusionOk="0" h="268223" w="202882">
                  <a:moveTo>
                    <a:pt x="20669" y="268224"/>
                  </a:moveTo>
                  <a:lnTo>
                    <a:pt x="0" y="268224"/>
                  </a:lnTo>
                  <a:lnTo>
                    <a:pt x="182118" y="0"/>
                  </a:lnTo>
                  <a:lnTo>
                    <a:pt x="202883"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06" name="Google Shape;506;p51"/>
            <p:cNvSpPr/>
            <p:nvPr/>
          </p:nvSpPr>
          <p:spPr>
            <a:xfrm>
              <a:off x="10141090" y="4115729"/>
              <a:ext cx="202882" cy="268223"/>
            </a:xfrm>
            <a:custGeom>
              <a:rect b="b" l="l" r="r" t="t"/>
              <a:pathLst>
                <a:path extrusionOk="0" h="268223" w="202882">
                  <a:moveTo>
                    <a:pt x="20669" y="268224"/>
                  </a:moveTo>
                  <a:lnTo>
                    <a:pt x="0" y="268224"/>
                  </a:lnTo>
                  <a:lnTo>
                    <a:pt x="182118" y="0"/>
                  </a:lnTo>
                  <a:lnTo>
                    <a:pt x="202883"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07" name="Google Shape;507;p51"/>
            <p:cNvSpPr/>
            <p:nvPr/>
          </p:nvSpPr>
          <p:spPr>
            <a:xfrm>
              <a:off x="10240911" y="4115729"/>
              <a:ext cx="202882" cy="268223"/>
            </a:xfrm>
            <a:custGeom>
              <a:rect b="b" l="l" r="r" t="t"/>
              <a:pathLst>
                <a:path extrusionOk="0" h="268223" w="202882">
                  <a:moveTo>
                    <a:pt x="20669" y="268224"/>
                  </a:moveTo>
                  <a:lnTo>
                    <a:pt x="0" y="268224"/>
                  </a:lnTo>
                  <a:lnTo>
                    <a:pt x="182118" y="0"/>
                  </a:lnTo>
                  <a:lnTo>
                    <a:pt x="202883"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pic>
        <p:nvPicPr>
          <p:cNvPr descr="A screenshot of a news page&#10;&#10;Description automatically generated" id="513" name="Google Shape;513;p52"/>
          <p:cNvPicPr preferRelativeResize="0"/>
          <p:nvPr/>
        </p:nvPicPr>
        <p:blipFill rotWithShape="1">
          <a:blip r:embed="rId3">
            <a:alphaModFix/>
          </a:blip>
          <a:srcRect b="0" l="0" r="0" t="0"/>
          <a:stretch/>
        </p:blipFill>
        <p:spPr>
          <a:xfrm>
            <a:off x="2319667" y="0"/>
            <a:ext cx="7549616" cy="685628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pic>
        <p:nvPicPr>
          <p:cNvPr descr="A white and blue logo with black text&#10;&#10;Description automatically generated" id="519" name="Google Shape;519;p53"/>
          <p:cNvPicPr preferRelativeResize="0"/>
          <p:nvPr/>
        </p:nvPicPr>
        <p:blipFill rotWithShape="1">
          <a:blip r:embed="rId3">
            <a:alphaModFix/>
          </a:blip>
          <a:srcRect b="0" l="0" r="0" t="0"/>
          <a:stretch/>
        </p:blipFill>
        <p:spPr>
          <a:xfrm>
            <a:off x="190452" y="476250"/>
            <a:ext cx="5904024" cy="5904024"/>
          </a:xfrm>
          <a:prstGeom prst="rect">
            <a:avLst/>
          </a:prstGeom>
          <a:noFill/>
          <a:ln>
            <a:noFill/>
          </a:ln>
        </p:spPr>
      </p:pic>
      <p:sp>
        <p:nvSpPr>
          <p:cNvPr id="520" name="Google Shape;520;p53"/>
          <p:cNvSpPr txBox="1"/>
          <p:nvPr/>
        </p:nvSpPr>
        <p:spPr>
          <a:xfrm>
            <a:off x="6284927" y="497428"/>
            <a:ext cx="5904000" cy="5864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2500">
                <a:solidFill>
                  <a:schemeClr val="dk1"/>
                </a:solidFill>
                <a:latin typeface="Helvetica Neue"/>
                <a:ea typeface="Helvetica Neue"/>
                <a:cs typeface="Helvetica Neue"/>
                <a:sym typeface="Helvetica Neue"/>
              </a:rPr>
              <a:t>The Mission: </a:t>
            </a:r>
            <a:endParaRPr sz="2500">
              <a:solidFill>
                <a:schemeClr val="dk1"/>
              </a:solidFill>
              <a:latin typeface="Helvetica Neue"/>
              <a:ea typeface="Helvetica Neue"/>
              <a:cs typeface="Helvetica Neue"/>
              <a:sym typeface="Helvetica Neue"/>
            </a:endParaRPr>
          </a:p>
          <a:p>
            <a:pPr indent="0" lvl="0" marL="0" marR="0" rtl="0" algn="l">
              <a:spcBef>
                <a:spcPts val="0"/>
              </a:spcBef>
              <a:spcAft>
                <a:spcPts val="0"/>
              </a:spcAft>
              <a:buNone/>
            </a:pPr>
            <a:r>
              <a:rPr lang="en" sz="2500">
                <a:solidFill>
                  <a:schemeClr val="dk1"/>
                </a:solidFill>
                <a:latin typeface="Helvetica Neue"/>
                <a:ea typeface="Helvetica Neue"/>
                <a:cs typeface="Helvetica Neue"/>
                <a:sym typeface="Helvetica Neue"/>
              </a:rPr>
              <a:t>Our mission is to empower returning citizens by addressing their mental health needs, facilitating their successful reentry into society, and strengthening family bonds. We envision a future where every returning citizen in Boston has the opportunity for a fresh start, leading to a safer, more inclusive community.</a:t>
            </a:r>
            <a:endParaRPr/>
          </a:p>
          <a:p>
            <a:pPr indent="0" lvl="0" marL="0" marR="0" rtl="0" algn="l">
              <a:spcBef>
                <a:spcPts val="0"/>
              </a:spcBef>
              <a:spcAft>
                <a:spcPts val="0"/>
              </a:spcAft>
              <a:buNone/>
            </a:pPr>
            <a:r>
              <a:t/>
            </a:r>
            <a:endParaRPr sz="2500">
              <a:solidFill>
                <a:schemeClr val="dk1"/>
              </a:solidFill>
              <a:latin typeface="Helvetica Neue"/>
              <a:ea typeface="Helvetica Neue"/>
              <a:cs typeface="Helvetica Neue"/>
              <a:sym typeface="Helvetica Neue"/>
            </a:endParaRPr>
          </a:p>
          <a:p>
            <a:pPr indent="0" lvl="0" marL="0" marR="0" rtl="0" algn="l">
              <a:spcBef>
                <a:spcPts val="0"/>
              </a:spcBef>
              <a:spcAft>
                <a:spcPts val="0"/>
              </a:spcAft>
              <a:buNone/>
            </a:pPr>
            <a:r>
              <a:rPr b="1" lang="en" sz="2500">
                <a:solidFill>
                  <a:schemeClr val="dk1"/>
                </a:solidFill>
                <a:latin typeface="Helvetica Neue"/>
                <a:ea typeface="Helvetica Neue"/>
                <a:cs typeface="Helvetica Neue"/>
                <a:sym typeface="Helvetica Neue"/>
              </a:rPr>
              <a:t>The Vision:</a:t>
            </a:r>
            <a:endParaRPr sz="2500">
              <a:solidFill>
                <a:schemeClr val="dk1"/>
              </a:solidFill>
              <a:latin typeface="Helvetica Neue"/>
              <a:ea typeface="Helvetica Neue"/>
              <a:cs typeface="Helvetica Neue"/>
              <a:sym typeface="Helvetica Neue"/>
            </a:endParaRPr>
          </a:p>
          <a:p>
            <a:pPr indent="0" lvl="0" marL="0" marR="0" rtl="0" algn="l">
              <a:spcBef>
                <a:spcPts val="0"/>
              </a:spcBef>
              <a:spcAft>
                <a:spcPts val="0"/>
              </a:spcAft>
              <a:buNone/>
            </a:pPr>
            <a:r>
              <a:rPr lang="en" sz="2500">
                <a:solidFill>
                  <a:schemeClr val="dk1"/>
                </a:solidFill>
                <a:latin typeface="Helvetica Neue"/>
                <a:ea typeface="Helvetica Neue"/>
                <a:cs typeface="Helvetica Neue"/>
                <a:sym typeface="Helvetica Neue"/>
              </a:rPr>
              <a:t>We envision creating communities with active and engaged fathers in their families and neighborhoods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54"/>
          <p:cNvSpPr txBox="1"/>
          <p:nvPr/>
        </p:nvSpPr>
        <p:spPr>
          <a:xfrm>
            <a:off x="-26" y="5118905"/>
            <a:ext cx="12189000" cy="7866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None/>
            </a:pPr>
            <a:r>
              <a:rPr lang="en" sz="2800">
                <a:solidFill>
                  <a:schemeClr val="dk1"/>
                </a:solidFill>
                <a:latin typeface="Play"/>
                <a:ea typeface="Play"/>
                <a:cs typeface="Play"/>
                <a:sym typeface="Play"/>
              </a:rPr>
              <a:t>THE REPARATIONS DEBATE</a:t>
            </a:r>
            <a:endParaRPr/>
          </a:p>
          <a:p>
            <a:pPr indent="0" lvl="0" marL="0" marR="0" rtl="0" algn="ctr">
              <a:lnSpc>
                <a:spcPct val="90000"/>
              </a:lnSpc>
              <a:spcBef>
                <a:spcPts val="600"/>
              </a:spcBef>
              <a:spcAft>
                <a:spcPts val="0"/>
              </a:spcAft>
              <a:buNone/>
            </a:pPr>
            <a:r>
              <a:rPr b="1" lang="en" sz="2800">
                <a:solidFill>
                  <a:schemeClr val="dk1"/>
                </a:solidFill>
                <a:latin typeface="Play"/>
                <a:ea typeface="Play"/>
                <a:cs typeface="Play"/>
                <a:sym typeface="Play"/>
              </a:rPr>
              <a:t>The Elephants in the Room</a:t>
            </a:r>
            <a:r>
              <a:rPr lang="en" sz="2800">
                <a:solidFill>
                  <a:schemeClr val="dk1"/>
                </a:solidFill>
                <a:latin typeface="Play"/>
                <a:ea typeface="Play"/>
                <a:cs typeface="Play"/>
                <a:sym typeface="Play"/>
              </a:rPr>
              <a:t>: Common Knowledge, Uncommon Confrontation</a:t>
            </a:r>
            <a:endParaRPr/>
          </a:p>
        </p:txBody>
      </p:sp>
      <p:pic>
        <p:nvPicPr>
          <p:cNvPr id="526" name="Google Shape;526;p54"/>
          <p:cNvPicPr preferRelativeResize="0"/>
          <p:nvPr/>
        </p:nvPicPr>
        <p:blipFill rotWithShape="1">
          <a:blip r:embed="rId3">
            <a:alphaModFix/>
          </a:blip>
          <a:srcRect b="17162" l="0" r="0" t="16852"/>
          <a:stretch/>
        </p:blipFill>
        <p:spPr>
          <a:xfrm>
            <a:off x="20" y="10"/>
            <a:ext cx="12188929" cy="4605670"/>
          </a:xfrm>
          <a:prstGeom prst="rect">
            <a:avLst/>
          </a:prstGeom>
          <a:noFill/>
          <a:ln>
            <a:noFill/>
          </a:ln>
        </p:spPr>
      </p:pic>
      <p:pic>
        <p:nvPicPr>
          <p:cNvPr descr="A red blue and white logo&#10;&#10;Description automatically generated" id="527" name="Google Shape;527;p54"/>
          <p:cNvPicPr preferRelativeResize="0"/>
          <p:nvPr/>
        </p:nvPicPr>
        <p:blipFill rotWithShape="1">
          <a:blip r:embed="rId4">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528" name="Google Shape;528;p54"/>
          <p:cNvPicPr preferRelativeResize="0"/>
          <p:nvPr/>
        </p:nvPicPr>
        <p:blipFill rotWithShape="1">
          <a:blip r:embed="rId5">
            <a:alphaModFix/>
          </a:blip>
          <a:srcRect b="0" l="0" r="0" t="0"/>
          <a:stretch/>
        </p:blipFill>
        <p:spPr>
          <a:xfrm>
            <a:off x="9967005" y="5905500"/>
            <a:ext cx="2221944" cy="95226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pic>
        <p:nvPicPr>
          <p:cNvPr descr="A group of people sitting in chairs in a room with an elephant statue&#10;&#10;Description automatically generated" id="533" name="Google Shape;533;p55"/>
          <p:cNvPicPr preferRelativeResize="0"/>
          <p:nvPr/>
        </p:nvPicPr>
        <p:blipFill rotWithShape="1">
          <a:blip r:embed="rId3">
            <a:alphaModFix/>
          </a:blip>
          <a:srcRect b="0" l="0" r="0" t="0"/>
          <a:stretch/>
        </p:blipFill>
        <p:spPr>
          <a:xfrm>
            <a:off x="505292" y="554151"/>
            <a:ext cx="5740804" cy="5740804"/>
          </a:xfrm>
          <a:custGeom>
            <a:rect b="b" l="l" r="r" t="t"/>
            <a:pathLst>
              <a:path extrusionOk="0" h="1838528" w="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noFill/>
          <a:ln>
            <a:noFill/>
          </a:ln>
        </p:spPr>
      </p:pic>
      <p:sp>
        <p:nvSpPr>
          <p:cNvPr id="534" name="Google Shape;534;p55"/>
          <p:cNvSpPr txBox="1"/>
          <p:nvPr/>
        </p:nvSpPr>
        <p:spPr>
          <a:xfrm>
            <a:off x="6501287" y="2351695"/>
            <a:ext cx="4826700" cy="2147100"/>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None/>
            </a:pPr>
            <a:r>
              <a:rPr lang="en" sz="3200">
                <a:solidFill>
                  <a:schemeClr val="dk1"/>
                </a:solidFill>
                <a:latin typeface="Arial"/>
                <a:ea typeface="Arial"/>
                <a:cs typeface="Arial"/>
                <a:sym typeface="Arial"/>
              </a:rPr>
              <a:t>What in the hell is </a:t>
            </a:r>
            <a:r>
              <a:rPr lang="en" sz="4300">
                <a:solidFill>
                  <a:srgbClr val="05ACFF"/>
                </a:solidFill>
                <a:latin typeface="Arial"/>
                <a:ea typeface="Arial"/>
                <a:cs typeface="Arial"/>
                <a:sym typeface="Arial"/>
              </a:rPr>
              <a:t>#ADOS</a:t>
            </a:r>
            <a:endParaRPr sz="3200">
              <a:solidFill>
                <a:schemeClr val="dk1"/>
              </a:solidFill>
              <a:latin typeface="Arial"/>
              <a:ea typeface="Arial"/>
              <a:cs typeface="Arial"/>
              <a:sym typeface="Arial"/>
            </a:endParaRPr>
          </a:p>
          <a:p>
            <a:pPr indent="0" lvl="0" marL="0" marR="0" rtl="0" algn="ctr">
              <a:lnSpc>
                <a:spcPct val="90000"/>
              </a:lnSpc>
              <a:spcBef>
                <a:spcPts val="600"/>
              </a:spcBef>
              <a:spcAft>
                <a:spcPts val="0"/>
              </a:spcAft>
              <a:buNone/>
            </a:pPr>
            <a:r>
              <a:rPr lang="en" sz="3200">
                <a:solidFill>
                  <a:schemeClr val="dk1"/>
                </a:solidFill>
                <a:latin typeface="Arial"/>
                <a:ea typeface="Arial"/>
                <a:cs typeface="Arial"/>
                <a:sym typeface="Arial"/>
              </a:rPr>
              <a:t>How did we get here?</a:t>
            </a:r>
            <a:endParaRPr/>
          </a:p>
        </p:txBody>
      </p:sp>
      <p:pic>
        <p:nvPicPr>
          <p:cNvPr descr="A red blue and white logo&#10;&#10;Description automatically generated" id="535" name="Google Shape;535;p55"/>
          <p:cNvPicPr preferRelativeResize="0"/>
          <p:nvPr/>
        </p:nvPicPr>
        <p:blipFill rotWithShape="1">
          <a:blip r:embed="rId4">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536" name="Google Shape;536;p55"/>
          <p:cNvPicPr preferRelativeResize="0"/>
          <p:nvPr/>
        </p:nvPicPr>
        <p:blipFill rotWithShape="1">
          <a:blip r:embed="rId5">
            <a:alphaModFix/>
          </a:blip>
          <a:srcRect b="0" l="0" r="0" t="0"/>
          <a:stretch/>
        </p:blipFill>
        <p:spPr>
          <a:xfrm>
            <a:off x="9967005" y="5905500"/>
            <a:ext cx="2221944" cy="95226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pic>
        <p:nvPicPr>
          <p:cNvPr descr="A red blue and white logo&#10;&#10;Description automatically generated" id="541" name="Google Shape;541;p56"/>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542" name="Google Shape;542;p56"/>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pic>
        <p:nvPicPr>
          <p:cNvPr descr="A person in a grey suit&#10;&#10;Description automatically generated" id="543" name="Google Shape;543;p56"/>
          <p:cNvPicPr preferRelativeResize="0"/>
          <p:nvPr/>
        </p:nvPicPr>
        <p:blipFill rotWithShape="1">
          <a:blip r:embed="rId5">
            <a:alphaModFix/>
          </a:blip>
          <a:srcRect b="0" l="0" r="0" t="0"/>
          <a:stretch/>
        </p:blipFill>
        <p:spPr>
          <a:xfrm>
            <a:off x="0" y="0"/>
            <a:ext cx="4161885" cy="4161885"/>
          </a:xfrm>
          <a:prstGeom prst="rect">
            <a:avLst/>
          </a:prstGeom>
          <a:noFill/>
          <a:ln>
            <a:noFill/>
          </a:ln>
        </p:spPr>
      </p:pic>
      <p:sp>
        <p:nvSpPr>
          <p:cNvPr id="544" name="Google Shape;544;p56"/>
          <p:cNvSpPr txBox="1"/>
          <p:nvPr/>
        </p:nvSpPr>
        <p:spPr>
          <a:xfrm>
            <a:off x="4161885" y="30116"/>
            <a:ext cx="8027100" cy="1816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 sz="2800">
                <a:solidFill>
                  <a:srgbClr val="000000"/>
                </a:solidFill>
                <a:highlight>
                  <a:srgbClr val="FFFFFF"/>
                </a:highlight>
                <a:latin typeface="Proxima Nova"/>
                <a:ea typeface="Proxima Nova"/>
                <a:cs typeface="Proxima Nova"/>
                <a:sym typeface="Proxima Nova"/>
              </a:rPr>
              <a:t>Obama's Achilles Heel: He's Not African-American</a:t>
            </a:r>
            <a:endParaRPr/>
          </a:p>
          <a:p>
            <a:pPr indent="0" lvl="0" marL="0" marR="0" rtl="0" algn="ctr">
              <a:spcBef>
                <a:spcPts val="0"/>
              </a:spcBef>
              <a:spcAft>
                <a:spcPts val="0"/>
              </a:spcAft>
              <a:buNone/>
            </a:pPr>
            <a:r>
              <a:rPr b="1" lang="en" sz="2800">
                <a:solidFill>
                  <a:srgbClr val="000000"/>
                </a:solidFill>
                <a:highlight>
                  <a:srgbClr val="FFFFFF"/>
                </a:highlight>
                <a:latin typeface="Proxima Nova"/>
                <a:ea typeface="Proxima Nova"/>
                <a:cs typeface="Proxima Nova"/>
                <a:sym typeface="Proxima Nova"/>
              </a:rPr>
              <a:t>September 3, 2010</a:t>
            </a:r>
            <a:endParaRPr b="1" i="0" sz="2800">
              <a:solidFill>
                <a:srgbClr val="000000"/>
              </a:solidFill>
              <a:highlight>
                <a:srgbClr val="FFFFFF"/>
              </a:highlight>
              <a:latin typeface="Proxima Nova"/>
              <a:ea typeface="Proxima Nova"/>
              <a:cs typeface="Proxima Nova"/>
              <a:sym typeface="Proxima Nova"/>
            </a:endParaRPr>
          </a:p>
          <a:p>
            <a:pPr indent="0" lvl="0" marL="0" marR="0" rtl="0" algn="l">
              <a:spcBef>
                <a:spcPts val="0"/>
              </a:spcBef>
              <a:spcAft>
                <a:spcPts val="0"/>
              </a:spcAft>
              <a:buNone/>
            </a:pPr>
            <a:r>
              <a:t/>
            </a:r>
            <a:endParaRPr sz="2800">
              <a:solidFill>
                <a:schemeClr val="dk1"/>
              </a:solidFill>
              <a:latin typeface="Arial"/>
              <a:ea typeface="Arial"/>
              <a:cs typeface="Arial"/>
              <a:sym typeface="Arial"/>
            </a:endParaRPr>
          </a:p>
        </p:txBody>
      </p:sp>
      <p:pic>
        <p:nvPicPr>
          <p:cNvPr descr="A screenshot of a news article&#10;&#10;Description automatically generated" id="545" name="Google Shape;545;p56"/>
          <p:cNvPicPr preferRelativeResize="0"/>
          <p:nvPr/>
        </p:nvPicPr>
        <p:blipFill rotWithShape="1">
          <a:blip r:embed="rId6">
            <a:alphaModFix/>
          </a:blip>
          <a:srcRect b="0" l="0" r="0" t="0"/>
          <a:stretch/>
        </p:blipFill>
        <p:spPr>
          <a:xfrm>
            <a:off x="125845" y="4162926"/>
            <a:ext cx="3910194" cy="2009799"/>
          </a:xfrm>
          <a:prstGeom prst="rect">
            <a:avLst/>
          </a:prstGeom>
          <a:noFill/>
          <a:ln>
            <a:noFill/>
          </a:ln>
        </p:spPr>
      </p:pic>
      <p:sp>
        <p:nvSpPr>
          <p:cNvPr id="546" name="Google Shape;546;p56"/>
          <p:cNvSpPr txBox="1"/>
          <p:nvPr/>
        </p:nvSpPr>
        <p:spPr>
          <a:xfrm>
            <a:off x="952264" y="6223227"/>
            <a:ext cx="9014700" cy="585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3200">
                <a:solidFill>
                  <a:srgbClr val="05ACFF"/>
                </a:solidFill>
                <a:latin typeface="Arial"/>
                <a:ea typeface="Arial"/>
                <a:cs typeface="Arial"/>
                <a:sym typeface="Arial"/>
              </a:rPr>
              <a:t>LINEAGE AND IDENTITY</a:t>
            </a:r>
            <a:endParaRPr/>
          </a:p>
        </p:txBody>
      </p:sp>
      <p:grpSp>
        <p:nvGrpSpPr>
          <p:cNvPr id="547" name="Google Shape;547;p56"/>
          <p:cNvGrpSpPr/>
          <p:nvPr/>
        </p:nvGrpSpPr>
        <p:grpSpPr>
          <a:xfrm>
            <a:off x="4162035" y="1466932"/>
            <a:ext cx="8026791" cy="4705800"/>
            <a:chOff x="0" y="324696"/>
            <a:chExt cx="8029200" cy="4705800"/>
          </a:xfrm>
        </p:grpSpPr>
        <p:sp>
          <p:nvSpPr>
            <p:cNvPr id="548" name="Google Shape;548;p56"/>
            <p:cNvSpPr/>
            <p:nvPr/>
          </p:nvSpPr>
          <p:spPr>
            <a:xfrm>
              <a:off x="0" y="324696"/>
              <a:ext cx="8029200" cy="1141800"/>
            </a:xfrm>
            <a:prstGeom prst="roundRect">
              <a:avLst>
                <a:gd fmla="val 16667" name="adj"/>
              </a:avLst>
            </a:prstGeom>
            <a:solidFill>
              <a:srgbClr val="126082"/>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56"/>
            <p:cNvSpPr txBox="1"/>
            <p:nvPr/>
          </p:nvSpPr>
          <p:spPr>
            <a:xfrm>
              <a:off x="55744" y="380440"/>
              <a:ext cx="7917600" cy="1030500"/>
            </a:xfrm>
            <a:prstGeom prst="rect">
              <a:avLst/>
            </a:prstGeom>
            <a:noFill/>
            <a:ln>
              <a:noFill/>
            </a:ln>
          </p:spPr>
          <p:txBody>
            <a:bodyPr anchorCtr="0" anchor="ctr" bIns="60950" lIns="60950" spcFirstLastPara="1" rIns="60950" wrap="square" tIns="60950">
              <a:noAutofit/>
            </a:bodyPr>
            <a:lstStyle/>
            <a:p>
              <a:pPr indent="0" lvl="0" marL="0" marR="0" rtl="0" algn="l">
                <a:lnSpc>
                  <a:spcPct val="90000"/>
                </a:lnSpc>
                <a:spcBef>
                  <a:spcPts val="0"/>
                </a:spcBef>
                <a:spcAft>
                  <a:spcPts val="0"/>
                </a:spcAft>
                <a:buClr>
                  <a:schemeClr val="lt1"/>
                </a:buClr>
                <a:buSzPts val="1600"/>
                <a:buFont typeface="Arial"/>
                <a:buNone/>
              </a:pPr>
              <a:r>
                <a:rPr b="0" i="0" lang="en" sz="1600">
                  <a:solidFill>
                    <a:schemeClr val="lt1"/>
                  </a:solidFill>
                  <a:latin typeface="Arial"/>
                  <a:ea typeface="Arial"/>
                  <a:cs typeface="Arial"/>
                  <a:sym typeface="Arial"/>
                </a:rPr>
                <a:t>“Born to a white mother and a Kenyan father, young Obama's world view was fashioned in Indonesia and Hawaii through the prism of his mother. There is nothing unseemly about Obama's upbringing, but it does belie the difficulty inherent in labeling President Obama as African-American. </a:t>
              </a:r>
              <a:endParaRPr sz="1600">
                <a:solidFill>
                  <a:schemeClr val="lt1"/>
                </a:solidFill>
                <a:latin typeface="Arial"/>
                <a:ea typeface="Arial"/>
                <a:cs typeface="Arial"/>
                <a:sym typeface="Arial"/>
              </a:endParaRPr>
            </a:p>
          </p:txBody>
        </p:sp>
        <p:sp>
          <p:nvSpPr>
            <p:cNvPr id="550" name="Google Shape;550;p56"/>
            <p:cNvSpPr/>
            <p:nvPr/>
          </p:nvSpPr>
          <p:spPr>
            <a:xfrm>
              <a:off x="0" y="1512696"/>
              <a:ext cx="8029200" cy="1141800"/>
            </a:xfrm>
            <a:prstGeom prst="roundRect">
              <a:avLst>
                <a:gd fmla="val 16667" name="adj"/>
              </a:avLst>
            </a:prstGeom>
            <a:solidFill>
              <a:srgbClr val="126082"/>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56"/>
            <p:cNvSpPr txBox="1"/>
            <p:nvPr/>
          </p:nvSpPr>
          <p:spPr>
            <a:xfrm>
              <a:off x="55744" y="1568440"/>
              <a:ext cx="7917600" cy="1030500"/>
            </a:xfrm>
            <a:prstGeom prst="rect">
              <a:avLst/>
            </a:prstGeom>
            <a:noFill/>
            <a:ln>
              <a:noFill/>
            </a:ln>
          </p:spPr>
          <p:txBody>
            <a:bodyPr anchorCtr="0" anchor="ctr" bIns="60950" lIns="60950" spcFirstLastPara="1" rIns="60950" wrap="square" tIns="60950">
              <a:noAutofit/>
            </a:bodyPr>
            <a:lstStyle/>
            <a:p>
              <a:pPr indent="0" lvl="0" marL="0" marR="0" rtl="0" algn="l">
                <a:lnSpc>
                  <a:spcPct val="90000"/>
                </a:lnSpc>
                <a:spcBef>
                  <a:spcPts val="0"/>
                </a:spcBef>
                <a:spcAft>
                  <a:spcPts val="0"/>
                </a:spcAft>
                <a:buClr>
                  <a:schemeClr val="lt1"/>
                </a:buClr>
                <a:buSzPts val="1600"/>
                <a:buFont typeface="Arial"/>
                <a:buNone/>
              </a:pPr>
              <a:r>
                <a:rPr b="0" i="0" lang="en" sz="1600">
                  <a:solidFill>
                    <a:schemeClr val="lt1"/>
                  </a:solidFill>
                  <a:latin typeface="Arial"/>
                  <a:ea typeface="Arial"/>
                  <a:cs typeface="Arial"/>
                  <a:sym typeface="Arial"/>
                </a:rPr>
                <a:t>Even if President Obama's Kenyan father had been in his life, that wouldn't have been enough to link Obama to an African-American experience which is uniquely different from that of Africans in the great vastness of the Diaspora. And to say that Obama is connected to the African-American experience by virtue of his Kenyan father is alarmingly simplistic.</a:t>
              </a:r>
              <a:endParaRPr sz="1600">
                <a:solidFill>
                  <a:schemeClr val="lt1"/>
                </a:solidFill>
                <a:latin typeface="Arial"/>
                <a:ea typeface="Arial"/>
                <a:cs typeface="Arial"/>
                <a:sym typeface="Arial"/>
              </a:endParaRPr>
            </a:p>
          </p:txBody>
        </p:sp>
        <p:sp>
          <p:nvSpPr>
            <p:cNvPr id="552" name="Google Shape;552;p56"/>
            <p:cNvSpPr/>
            <p:nvPr/>
          </p:nvSpPr>
          <p:spPr>
            <a:xfrm>
              <a:off x="0" y="2700696"/>
              <a:ext cx="8029200" cy="1141800"/>
            </a:xfrm>
            <a:prstGeom prst="roundRect">
              <a:avLst>
                <a:gd fmla="val 16667" name="adj"/>
              </a:avLst>
            </a:prstGeom>
            <a:solidFill>
              <a:srgbClr val="126082"/>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56"/>
            <p:cNvSpPr txBox="1"/>
            <p:nvPr/>
          </p:nvSpPr>
          <p:spPr>
            <a:xfrm>
              <a:off x="55744" y="2756440"/>
              <a:ext cx="7917600" cy="1030500"/>
            </a:xfrm>
            <a:prstGeom prst="rect">
              <a:avLst/>
            </a:prstGeom>
            <a:noFill/>
            <a:ln>
              <a:noFill/>
            </a:ln>
          </p:spPr>
          <p:txBody>
            <a:bodyPr anchorCtr="0" anchor="ctr" bIns="60950" lIns="60950" spcFirstLastPara="1" rIns="60950" wrap="square" tIns="60950">
              <a:noAutofit/>
            </a:bodyPr>
            <a:lstStyle/>
            <a:p>
              <a:pPr indent="0" lvl="0" marL="0" marR="0" rtl="0" algn="l">
                <a:lnSpc>
                  <a:spcPct val="90000"/>
                </a:lnSpc>
                <a:spcBef>
                  <a:spcPts val="0"/>
                </a:spcBef>
                <a:spcAft>
                  <a:spcPts val="0"/>
                </a:spcAft>
                <a:buClr>
                  <a:schemeClr val="lt1"/>
                </a:buClr>
                <a:buSzPts val="1600"/>
                <a:buFont typeface="Arial"/>
                <a:buNone/>
              </a:pPr>
              <a:r>
                <a:rPr b="0" i="0" lang="en" sz="1600">
                  <a:solidFill>
                    <a:schemeClr val="lt1"/>
                  </a:solidFill>
                  <a:latin typeface="Arial"/>
                  <a:ea typeface="Arial"/>
                  <a:cs typeface="Arial"/>
                  <a:sym typeface="Arial"/>
                </a:rPr>
                <a:t>The African-American experience is unique in the level of insight which it imprinted upon its members as well as the relative level of equality bestowed upon a previously enslaved minority group. We view life through a dual lens whereas for Obama, the lens is singular.” </a:t>
              </a:r>
              <a:endParaRPr sz="1600">
                <a:solidFill>
                  <a:schemeClr val="lt1"/>
                </a:solidFill>
                <a:latin typeface="Arial"/>
                <a:ea typeface="Arial"/>
                <a:cs typeface="Arial"/>
                <a:sym typeface="Arial"/>
              </a:endParaRPr>
            </a:p>
          </p:txBody>
        </p:sp>
        <p:sp>
          <p:nvSpPr>
            <p:cNvPr id="554" name="Google Shape;554;p56"/>
            <p:cNvSpPr/>
            <p:nvPr/>
          </p:nvSpPr>
          <p:spPr>
            <a:xfrm>
              <a:off x="0" y="3888696"/>
              <a:ext cx="8029200" cy="1141800"/>
            </a:xfrm>
            <a:prstGeom prst="roundRect">
              <a:avLst>
                <a:gd fmla="val 16667" name="adj"/>
              </a:avLst>
            </a:prstGeom>
            <a:solidFill>
              <a:srgbClr val="126082"/>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56"/>
            <p:cNvSpPr txBox="1"/>
            <p:nvPr/>
          </p:nvSpPr>
          <p:spPr>
            <a:xfrm>
              <a:off x="55744" y="3944440"/>
              <a:ext cx="7917600" cy="1030500"/>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lt1"/>
                </a:buClr>
                <a:buSzPts val="1600"/>
                <a:buFont typeface="Arial"/>
                <a:buNone/>
              </a:pPr>
              <a:r>
                <a:rPr b="0" i="0" lang="en" sz="1600">
                  <a:solidFill>
                    <a:schemeClr val="lt1"/>
                  </a:solidFill>
                  <a:latin typeface="Arial"/>
                  <a:ea typeface="Arial"/>
                  <a:cs typeface="Arial"/>
                  <a:sym typeface="Arial"/>
                </a:rPr>
                <a:t>Yvette Carnell</a:t>
              </a:r>
              <a:endParaRPr sz="1600">
                <a:solidFill>
                  <a:schemeClr val="lt1"/>
                </a:solidFill>
                <a:latin typeface="Arial"/>
                <a:ea typeface="Arial"/>
                <a:cs typeface="Arial"/>
                <a:sym typeface="Arial"/>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pic>
        <p:nvPicPr>
          <p:cNvPr descr="A red blue and white logo&#10;&#10;Description automatically generated" id="561" name="Google Shape;561;p57"/>
          <p:cNvPicPr preferRelativeResize="0"/>
          <p:nvPr/>
        </p:nvPicPr>
        <p:blipFill rotWithShape="1">
          <a:blip r:embed="rId3">
            <a:alphaModFix/>
          </a:blip>
          <a:srcRect b="0" l="0" r="0" t="0"/>
          <a:stretch/>
        </p:blipFill>
        <p:spPr>
          <a:xfrm>
            <a:off x="40480" y="5877110"/>
            <a:ext cx="952262" cy="952262"/>
          </a:xfrm>
          <a:prstGeom prst="rect">
            <a:avLst/>
          </a:prstGeom>
          <a:noFill/>
          <a:ln>
            <a:noFill/>
          </a:ln>
        </p:spPr>
      </p:pic>
      <p:pic>
        <p:nvPicPr>
          <p:cNvPr descr="A red and black rectangles&#10;&#10;Description automatically generated" id="562" name="Google Shape;562;p57"/>
          <p:cNvPicPr preferRelativeResize="0"/>
          <p:nvPr/>
        </p:nvPicPr>
        <p:blipFill rotWithShape="1">
          <a:blip r:embed="rId4">
            <a:alphaModFix/>
          </a:blip>
          <a:srcRect b="0" l="0" r="0" t="0"/>
          <a:stretch/>
        </p:blipFill>
        <p:spPr>
          <a:xfrm>
            <a:off x="9890881" y="5803792"/>
            <a:ext cx="2221944" cy="952262"/>
          </a:xfrm>
          <a:prstGeom prst="rect">
            <a:avLst/>
          </a:prstGeom>
          <a:noFill/>
          <a:ln>
            <a:noFill/>
          </a:ln>
        </p:spPr>
      </p:pic>
      <p:sp>
        <p:nvSpPr>
          <p:cNvPr id="563" name="Google Shape;563;p57"/>
          <p:cNvSpPr txBox="1"/>
          <p:nvPr/>
        </p:nvSpPr>
        <p:spPr>
          <a:xfrm>
            <a:off x="1187097" y="6171517"/>
            <a:ext cx="9014700" cy="585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3200">
                <a:solidFill>
                  <a:srgbClr val="05ACFF"/>
                </a:solidFill>
                <a:latin typeface="Arial"/>
                <a:ea typeface="Arial"/>
                <a:cs typeface="Arial"/>
                <a:sym typeface="Arial"/>
              </a:rPr>
              <a:t>WEALTH INEQUALITY</a:t>
            </a:r>
            <a:endParaRPr/>
          </a:p>
        </p:txBody>
      </p:sp>
      <p:pic>
        <p:nvPicPr>
          <p:cNvPr id="564" name="Google Shape;564;p57"/>
          <p:cNvPicPr preferRelativeResize="0"/>
          <p:nvPr/>
        </p:nvPicPr>
        <p:blipFill rotWithShape="1">
          <a:blip r:embed="rId5">
            <a:alphaModFix/>
          </a:blip>
          <a:srcRect b="0" l="0" r="0" t="0"/>
          <a:stretch/>
        </p:blipFill>
        <p:spPr>
          <a:xfrm>
            <a:off x="0" y="0"/>
            <a:ext cx="3428142" cy="3428142"/>
          </a:xfrm>
          <a:prstGeom prst="rect">
            <a:avLst/>
          </a:prstGeom>
          <a:noFill/>
          <a:ln>
            <a:noFill/>
          </a:ln>
        </p:spPr>
      </p:pic>
      <p:sp>
        <p:nvSpPr>
          <p:cNvPr id="565" name="Google Shape;565;p57"/>
          <p:cNvSpPr txBox="1"/>
          <p:nvPr/>
        </p:nvSpPr>
        <p:spPr>
          <a:xfrm>
            <a:off x="453240" y="3461430"/>
            <a:ext cx="2817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800">
                <a:solidFill>
                  <a:schemeClr val="dk1"/>
                </a:solidFill>
                <a:latin typeface="Arial"/>
                <a:ea typeface="Arial"/>
                <a:cs typeface="Arial"/>
                <a:sym typeface="Arial"/>
              </a:rPr>
              <a:t>Attorney Antonio Moore</a:t>
            </a:r>
            <a:endParaRPr/>
          </a:p>
        </p:txBody>
      </p:sp>
      <p:pic>
        <p:nvPicPr>
          <p:cNvPr descr="A close-up of a car&#10;&#10;Description automatically generated" id="566" name="Google Shape;566;p57"/>
          <p:cNvPicPr preferRelativeResize="0"/>
          <p:nvPr/>
        </p:nvPicPr>
        <p:blipFill rotWithShape="1">
          <a:blip r:embed="rId6">
            <a:alphaModFix/>
          </a:blip>
          <a:srcRect b="0" l="0" r="0" t="0"/>
          <a:stretch/>
        </p:blipFill>
        <p:spPr>
          <a:xfrm>
            <a:off x="5235997" y="0"/>
            <a:ext cx="5552245" cy="3701497"/>
          </a:xfrm>
          <a:prstGeom prst="rect">
            <a:avLst/>
          </a:prstGeom>
          <a:noFill/>
          <a:ln>
            <a:noFill/>
          </a:ln>
        </p:spPr>
      </p:pic>
      <p:sp>
        <p:nvSpPr>
          <p:cNvPr id="567" name="Google Shape;567;p57"/>
          <p:cNvSpPr txBox="1"/>
          <p:nvPr/>
        </p:nvSpPr>
        <p:spPr>
          <a:xfrm>
            <a:off x="-40480" y="3863193"/>
            <a:ext cx="12189000" cy="2308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chemeClr val="dk1"/>
                </a:solidFill>
                <a:latin typeface="Arial"/>
                <a:ea typeface="Arial"/>
                <a:cs typeface="Arial"/>
                <a:sym typeface="Arial"/>
              </a:rPr>
              <a:t>“As noted by Professor Edward Wolff, it would be better to use a wealth concept that excludes these kinds of consumer durables, as they are not readily convertible to cash, their consumption value typically far outweighs their resale value, and they are not generally regarded as wealth…</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 sz="1800">
                <a:solidFill>
                  <a:schemeClr val="dk1"/>
                </a:solidFill>
                <a:latin typeface="Arial"/>
                <a:ea typeface="Arial"/>
                <a:cs typeface="Arial"/>
                <a:sym typeface="Arial"/>
              </a:rPr>
              <a:t>When we exclude the family car, we get a somewhat different wealth narrative than the one being told across media platforms nationally. Without the family car, the middle black family has a net worth of $4,160. The middle white American family in contrast is still worth $140,600. This means, using an accounting model that more accurately excludes the family car, the median white family is worth over 33 times that of the median black family.”</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2"/>
          <p:cNvSpPr txBox="1"/>
          <p:nvPr>
            <p:ph type="ctrTitle"/>
          </p:nvPr>
        </p:nvSpPr>
        <p:spPr>
          <a:xfrm>
            <a:off x="491700" y="343650"/>
            <a:ext cx="9491700" cy="3360600"/>
          </a:xfrm>
          <a:prstGeom prst="rect">
            <a:avLst/>
          </a:prstGeom>
          <a:ln>
            <a:noFill/>
          </a:ln>
        </p:spPr>
        <p:txBody>
          <a:bodyPr anchorCtr="0" anchor="b" bIns="121875" lIns="121875" spcFirstLastPara="1" rIns="121875" wrap="square" tIns="121875">
            <a:noAutofit/>
          </a:bodyPr>
          <a:lstStyle/>
          <a:p>
            <a:pPr indent="0" lvl="0" marL="0" rtl="0" algn="l">
              <a:spcBef>
                <a:spcPts val="0"/>
              </a:spcBef>
              <a:spcAft>
                <a:spcPts val="0"/>
              </a:spcAft>
              <a:buNone/>
            </a:pPr>
            <a:r>
              <a:rPr lang="en"/>
              <a:t>Opening Remarks</a:t>
            </a:r>
            <a:endParaRPr/>
          </a:p>
        </p:txBody>
      </p:sp>
      <p:sp>
        <p:nvSpPr>
          <p:cNvPr id="175" name="Google Shape;175;p22"/>
          <p:cNvSpPr txBox="1"/>
          <p:nvPr>
            <p:ph idx="1" type="subTitle"/>
          </p:nvPr>
        </p:nvSpPr>
        <p:spPr>
          <a:xfrm>
            <a:off x="491700" y="3421975"/>
            <a:ext cx="9937200" cy="1056900"/>
          </a:xfrm>
          <a:prstGeom prst="rect">
            <a:avLst/>
          </a:prstGeom>
        </p:spPr>
        <p:txBody>
          <a:bodyPr anchorCtr="0" anchor="t" bIns="121875" lIns="121875" spcFirstLastPara="1" rIns="121875" wrap="square" tIns="121875">
            <a:noAutofit/>
          </a:bodyPr>
          <a:lstStyle/>
          <a:p>
            <a:pPr indent="0" lvl="0" marL="0" rtl="0" algn="l">
              <a:spcBef>
                <a:spcPts val="0"/>
              </a:spcBef>
              <a:spcAft>
                <a:spcPts val="2100"/>
              </a:spcAft>
              <a:buNone/>
            </a:pPr>
            <a:r>
              <a:rPr lang="en"/>
              <a:t>Chair Joseph D. Feaster, Jr. / Chief Mariangely Solis Cervera</a:t>
            </a:r>
            <a:endParaRPr/>
          </a:p>
        </p:txBody>
      </p:sp>
      <p:pic>
        <p:nvPicPr>
          <p:cNvPr id="176" name="Google Shape;176;p22"/>
          <p:cNvPicPr preferRelativeResize="0"/>
          <p:nvPr/>
        </p:nvPicPr>
        <p:blipFill rotWithShape="1">
          <a:blip r:embed="rId3">
            <a:alphaModFix/>
          </a:blip>
          <a:srcRect b="23941" l="12750" r="14347" t="9293"/>
          <a:stretch/>
        </p:blipFill>
        <p:spPr>
          <a:xfrm>
            <a:off x="223625" y="5335175"/>
            <a:ext cx="3024325" cy="13849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pic>
        <p:nvPicPr>
          <p:cNvPr descr="A red blue and white logo&#10;&#10;Description automatically generated" id="573" name="Google Shape;573;p58"/>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574" name="Google Shape;574;p58"/>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pic>
        <p:nvPicPr>
          <p:cNvPr descr="A person standing in a park&#10;&#10;Description automatically generated" id="575" name="Google Shape;575;p58"/>
          <p:cNvPicPr preferRelativeResize="0"/>
          <p:nvPr/>
        </p:nvPicPr>
        <p:blipFill rotWithShape="1">
          <a:blip r:embed="rId5">
            <a:alphaModFix/>
          </a:blip>
          <a:srcRect b="0" l="0" r="0" t="0"/>
          <a:stretch/>
        </p:blipFill>
        <p:spPr>
          <a:xfrm>
            <a:off x="952264" y="0"/>
            <a:ext cx="2610234" cy="5275358"/>
          </a:xfrm>
          <a:prstGeom prst="rect">
            <a:avLst/>
          </a:prstGeom>
          <a:noFill/>
          <a:ln>
            <a:noFill/>
          </a:ln>
        </p:spPr>
      </p:pic>
      <p:sp>
        <p:nvSpPr>
          <p:cNvPr id="576" name="Google Shape;576;p58"/>
          <p:cNvSpPr txBox="1"/>
          <p:nvPr/>
        </p:nvSpPr>
        <p:spPr>
          <a:xfrm>
            <a:off x="1152226" y="5536168"/>
            <a:ext cx="22104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800">
                <a:solidFill>
                  <a:schemeClr val="dk1"/>
                </a:solidFill>
                <a:latin typeface="Arial"/>
                <a:ea typeface="Arial"/>
                <a:cs typeface="Arial"/>
                <a:sym typeface="Arial"/>
              </a:rPr>
              <a:t>September 5, 2017</a:t>
            </a:r>
            <a:endParaRPr/>
          </a:p>
        </p:txBody>
      </p:sp>
      <p:pic>
        <p:nvPicPr>
          <p:cNvPr descr="A person in a red shirt&#10;&#10;Description automatically generated" id="577" name="Google Shape;577;p58"/>
          <p:cNvPicPr preferRelativeResize="0"/>
          <p:nvPr/>
        </p:nvPicPr>
        <p:blipFill rotWithShape="1">
          <a:blip r:embed="rId6">
            <a:alphaModFix/>
          </a:blip>
          <a:srcRect b="0" l="0" r="0" t="0"/>
          <a:stretch/>
        </p:blipFill>
        <p:spPr>
          <a:xfrm>
            <a:off x="4373673" y="0"/>
            <a:ext cx="7187746" cy="4388218"/>
          </a:xfrm>
          <a:prstGeom prst="rect">
            <a:avLst/>
          </a:prstGeom>
          <a:noFill/>
          <a:ln>
            <a:noFill/>
          </a:ln>
        </p:spPr>
      </p:pic>
      <p:sp>
        <p:nvSpPr>
          <p:cNvPr id="578" name="Google Shape;578;p58"/>
          <p:cNvSpPr txBox="1"/>
          <p:nvPr/>
        </p:nvSpPr>
        <p:spPr>
          <a:xfrm>
            <a:off x="4512149" y="4778076"/>
            <a:ext cx="70491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1800">
                <a:solidFill>
                  <a:schemeClr val="dk1"/>
                </a:solidFill>
                <a:latin typeface="Arial"/>
                <a:ea typeface="Arial"/>
                <a:cs typeface="Arial"/>
                <a:sym typeface="Arial"/>
              </a:rPr>
              <a:t>September 6, 2017</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pic>
        <p:nvPicPr>
          <p:cNvPr descr="A red blue and white logo&#10;&#10;Description automatically generated" id="583" name="Google Shape;583;p59"/>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584" name="Google Shape;584;p59"/>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pic>
        <p:nvPicPr>
          <p:cNvPr descr="A map of the state of alabama&#10;&#10;Description automatically generated" id="585" name="Google Shape;585;p59"/>
          <p:cNvPicPr preferRelativeResize="0"/>
          <p:nvPr/>
        </p:nvPicPr>
        <p:blipFill rotWithShape="1">
          <a:blip r:embed="rId5">
            <a:alphaModFix/>
          </a:blip>
          <a:srcRect b="0" l="0" r="0" t="0"/>
          <a:stretch/>
        </p:blipFill>
        <p:spPr>
          <a:xfrm>
            <a:off x="0" y="1047750"/>
            <a:ext cx="7008646" cy="4761308"/>
          </a:xfrm>
          <a:prstGeom prst="rect">
            <a:avLst/>
          </a:prstGeom>
          <a:noFill/>
          <a:ln>
            <a:noFill/>
          </a:ln>
        </p:spPr>
      </p:pic>
      <p:pic>
        <p:nvPicPr>
          <p:cNvPr id="586" name="Google Shape;586;p59"/>
          <p:cNvPicPr preferRelativeResize="0"/>
          <p:nvPr/>
        </p:nvPicPr>
        <p:blipFill rotWithShape="1">
          <a:blip r:embed="rId6">
            <a:alphaModFix/>
          </a:blip>
          <a:srcRect b="0" l="0" r="0" t="0"/>
          <a:stretch/>
        </p:blipFill>
        <p:spPr>
          <a:xfrm>
            <a:off x="7070150" y="0"/>
            <a:ext cx="5118800" cy="5118800"/>
          </a:xfrm>
          <a:prstGeom prst="rect">
            <a:avLst/>
          </a:prstGeom>
          <a:noFill/>
          <a:ln>
            <a:noFill/>
          </a:ln>
        </p:spPr>
      </p:pic>
      <p:sp>
        <p:nvSpPr>
          <p:cNvPr id="587" name="Google Shape;587;p59"/>
          <p:cNvSpPr txBox="1"/>
          <p:nvPr/>
        </p:nvSpPr>
        <p:spPr>
          <a:xfrm>
            <a:off x="7992708" y="5259169"/>
            <a:ext cx="3794100" cy="923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1800">
                <a:solidFill>
                  <a:schemeClr val="dk1"/>
                </a:solidFill>
                <a:latin typeface="Arial"/>
                <a:ea typeface="Arial"/>
                <a:cs typeface="Arial"/>
                <a:sym typeface="Arial"/>
              </a:rPr>
              <a:t>Representative Terri Sewell (D)</a:t>
            </a:r>
            <a:endParaRPr/>
          </a:p>
          <a:p>
            <a:pPr indent="0" lvl="0" marL="0" marR="0" rtl="0" algn="ctr">
              <a:spcBef>
                <a:spcPts val="0"/>
              </a:spcBef>
              <a:spcAft>
                <a:spcPts val="0"/>
              </a:spcAft>
              <a:buNone/>
            </a:pPr>
            <a:r>
              <a:rPr lang="en" sz="1800">
                <a:solidFill>
                  <a:schemeClr val="dk1"/>
                </a:solidFill>
                <a:latin typeface="Arial"/>
                <a:ea typeface="Arial"/>
                <a:cs typeface="Arial"/>
                <a:sym typeface="Arial"/>
              </a:rPr>
              <a:t>Alabama’s 7</a:t>
            </a:r>
            <a:r>
              <a:rPr baseline="30000" lang="en" sz="1800">
                <a:solidFill>
                  <a:schemeClr val="dk1"/>
                </a:solidFill>
                <a:latin typeface="Arial"/>
                <a:ea typeface="Arial"/>
                <a:cs typeface="Arial"/>
                <a:sym typeface="Arial"/>
              </a:rPr>
              <a:t>th</a:t>
            </a:r>
            <a:r>
              <a:rPr lang="en" sz="1800">
                <a:solidFill>
                  <a:schemeClr val="dk1"/>
                </a:solidFill>
                <a:latin typeface="Arial"/>
                <a:ea typeface="Arial"/>
                <a:cs typeface="Arial"/>
                <a:sym typeface="Arial"/>
              </a:rPr>
              <a:t> Congressional District</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pic>
        <p:nvPicPr>
          <p:cNvPr descr="A red blue and white logo&#10;&#10;Description automatically generated" id="592" name="Google Shape;592;p60"/>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593" name="Google Shape;593;p60"/>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pic>
        <p:nvPicPr>
          <p:cNvPr descr="A person with short hair and glasses&#10;&#10;Description automatically generated" id="594" name="Google Shape;594;p60"/>
          <p:cNvPicPr preferRelativeResize="0"/>
          <p:nvPr/>
        </p:nvPicPr>
        <p:blipFill rotWithShape="1">
          <a:blip r:embed="rId5">
            <a:alphaModFix/>
          </a:blip>
          <a:srcRect b="0" l="0" r="0" t="0"/>
          <a:stretch/>
        </p:blipFill>
        <p:spPr>
          <a:xfrm>
            <a:off x="1168415" y="1029"/>
            <a:ext cx="10016738" cy="590299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pic>
        <p:nvPicPr>
          <p:cNvPr descr="A red blue and white logo&#10;&#10;Description automatically generated" id="599" name="Google Shape;599;p61"/>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600" name="Google Shape;600;p61"/>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pic>
        <p:nvPicPr>
          <p:cNvPr descr="A person with short hair and glasses&#10;&#10;Description automatically generated" id="601" name="Google Shape;601;p61"/>
          <p:cNvPicPr preferRelativeResize="0"/>
          <p:nvPr/>
        </p:nvPicPr>
        <p:blipFill rotWithShape="1">
          <a:blip r:embed="rId5">
            <a:alphaModFix/>
          </a:blip>
          <a:srcRect b="0" l="0" r="0" t="0"/>
          <a:stretch/>
        </p:blipFill>
        <p:spPr>
          <a:xfrm>
            <a:off x="1168415" y="1029"/>
            <a:ext cx="10016738" cy="5902994"/>
          </a:xfrm>
          <a:prstGeom prst="rect">
            <a:avLst/>
          </a:prstGeom>
          <a:noFill/>
          <a:ln>
            <a:noFill/>
          </a:ln>
        </p:spPr>
      </p:pic>
      <p:pic>
        <p:nvPicPr>
          <p:cNvPr descr="A screenshot of a social media post&#10;&#10;Description automatically generated" id="602" name="Google Shape;602;p61"/>
          <p:cNvPicPr preferRelativeResize="0"/>
          <p:nvPr/>
        </p:nvPicPr>
        <p:blipFill rotWithShape="1">
          <a:blip r:embed="rId6">
            <a:alphaModFix/>
          </a:blip>
          <a:srcRect b="0" l="0" r="0" t="0"/>
          <a:stretch/>
        </p:blipFill>
        <p:spPr>
          <a:xfrm rot="-1784435">
            <a:off x="3197051" y="873494"/>
            <a:ext cx="3054821" cy="457458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pic>
        <p:nvPicPr>
          <p:cNvPr descr="A red blue and white logo&#10;&#10;Description automatically generated" id="607" name="Google Shape;607;p62"/>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608" name="Google Shape;608;p62"/>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pic>
        <p:nvPicPr>
          <p:cNvPr descr="A person with short hair and glasses&#10;&#10;Description automatically generated" id="609" name="Google Shape;609;p62"/>
          <p:cNvPicPr preferRelativeResize="0"/>
          <p:nvPr/>
        </p:nvPicPr>
        <p:blipFill rotWithShape="1">
          <a:blip r:embed="rId5">
            <a:alphaModFix/>
          </a:blip>
          <a:srcRect b="0" l="0" r="0" t="0"/>
          <a:stretch/>
        </p:blipFill>
        <p:spPr>
          <a:xfrm>
            <a:off x="1168415" y="1029"/>
            <a:ext cx="10016738" cy="5902994"/>
          </a:xfrm>
          <a:prstGeom prst="rect">
            <a:avLst/>
          </a:prstGeom>
          <a:noFill/>
          <a:ln>
            <a:noFill/>
          </a:ln>
        </p:spPr>
      </p:pic>
      <p:pic>
        <p:nvPicPr>
          <p:cNvPr descr="A screenshot of a social media post&#10;&#10;Description automatically generated" id="610" name="Google Shape;610;p62"/>
          <p:cNvPicPr preferRelativeResize="0"/>
          <p:nvPr/>
        </p:nvPicPr>
        <p:blipFill rotWithShape="1">
          <a:blip r:embed="rId6">
            <a:alphaModFix/>
          </a:blip>
          <a:srcRect b="0" l="0" r="0" t="0"/>
          <a:stretch/>
        </p:blipFill>
        <p:spPr>
          <a:xfrm rot="-1784435">
            <a:off x="3197051" y="873494"/>
            <a:ext cx="3054821" cy="4574581"/>
          </a:xfrm>
          <a:prstGeom prst="rect">
            <a:avLst/>
          </a:prstGeom>
          <a:noFill/>
          <a:ln>
            <a:noFill/>
          </a:ln>
        </p:spPr>
      </p:pic>
      <p:pic>
        <p:nvPicPr>
          <p:cNvPr descr="A screenshot of a social media post&#10;&#10;Description automatically generated" id="611" name="Google Shape;611;p62"/>
          <p:cNvPicPr preferRelativeResize="0"/>
          <p:nvPr/>
        </p:nvPicPr>
        <p:blipFill rotWithShape="1">
          <a:blip r:embed="rId7">
            <a:alphaModFix/>
          </a:blip>
          <a:srcRect b="0" l="0" r="0" t="0"/>
          <a:stretch/>
        </p:blipFill>
        <p:spPr>
          <a:xfrm>
            <a:off x="6999658" y="416687"/>
            <a:ext cx="2561706" cy="374894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pic>
        <p:nvPicPr>
          <p:cNvPr descr="A red blue and white logo&#10;&#10;Description automatically generated" id="616" name="Google Shape;616;p63"/>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617" name="Google Shape;617;p63"/>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pic>
        <p:nvPicPr>
          <p:cNvPr descr="A person with short hair and glasses&#10;&#10;Description automatically generated" id="618" name="Google Shape;618;p63"/>
          <p:cNvPicPr preferRelativeResize="0"/>
          <p:nvPr/>
        </p:nvPicPr>
        <p:blipFill rotWithShape="1">
          <a:blip r:embed="rId5">
            <a:alphaModFix/>
          </a:blip>
          <a:srcRect b="0" l="0" r="0" t="0"/>
          <a:stretch/>
        </p:blipFill>
        <p:spPr>
          <a:xfrm>
            <a:off x="1168415" y="1029"/>
            <a:ext cx="10016738" cy="5902994"/>
          </a:xfrm>
          <a:prstGeom prst="rect">
            <a:avLst/>
          </a:prstGeom>
          <a:noFill/>
          <a:ln>
            <a:noFill/>
          </a:ln>
        </p:spPr>
      </p:pic>
      <p:pic>
        <p:nvPicPr>
          <p:cNvPr descr="A screenshot of a social media post&#10;&#10;Description automatically generated" id="619" name="Google Shape;619;p63"/>
          <p:cNvPicPr preferRelativeResize="0"/>
          <p:nvPr/>
        </p:nvPicPr>
        <p:blipFill rotWithShape="1">
          <a:blip r:embed="rId6">
            <a:alphaModFix/>
          </a:blip>
          <a:srcRect b="0" l="0" r="0" t="0"/>
          <a:stretch/>
        </p:blipFill>
        <p:spPr>
          <a:xfrm rot="-1784435">
            <a:off x="3197051" y="873494"/>
            <a:ext cx="3054821" cy="4574581"/>
          </a:xfrm>
          <a:prstGeom prst="rect">
            <a:avLst/>
          </a:prstGeom>
          <a:noFill/>
          <a:ln>
            <a:noFill/>
          </a:ln>
        </p:spPr>
      </p:pic>
      <p:pic>
        <p:nvPicPr>
          <p:cNvPr descr="A screenshot of a social media post&#10;&#10;Description automatically generated" id="620" name="Google Shape;620;p63"/>
          <p:cNvPicPr preferRelativeResize="0"/>
          <p:nvPr/>
        </p:nvPicPr>
        <p:blipFill rotWithShape="1">
          <a:blip r:embed="rId7">
            <a:alphaModFix/>
          </a:blip>
          <a:srcRect b="0" l="0" r="0" t="0"/>
          <a:stretch/>
        </p:blipFill>
        <p:spPr>
          <a:xfrm>
            <a:off x="6999658" y="416687"/>
            <a:ext cx="2561706" cy="3748941"/>
          </a:xfrm>
          <a:prstGeom prst="rect">
            <a:avLst/>
          </a:prstGeom>
          <a:noFill/>
          <a:ln>
            <a:noFill/>
          </a:ln>
        </p:spPr>
      </p:pic>
      <p:pic>
        <p:nvPicPr>
          <p:cNvPr descr="A screenshot of a social media post&#10;&#10;Description automatically generated" id="621" name="Google Shape;621;p63"/>
          <p:cNvPicPr preferRelativeResize="0"/>
          <p:nvPr/>
        </p:nvPicPr>
        <p:blipFill rotWithShape="1">
          <a:blip r:embed="rId8">
            <a:alphaModFix/>
          </a:blip>
          <a:srcRect b="0" l="0" r="0" t="0"/>
          <a:stretch/>
        </p:blipFill>
        <p:spPr>
          <a:xfrm>
            <a:off x="95571" y="2953264"/>
            <a:ext cx="3638348" cy="316908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pic>
        <p:nvPicPr>
          <p:cNvPr descr="A red blue and white logo&#10;&#10;Description automatically generated" id="626" name="Google Shape;626;p64"/>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627" name="Google Shape;627;p64"/>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pic>
        <p:nvPicPr>
          <p:cNvPr descr="A person with short hair and glasses&#10;&#10;Description automatically generated" id="628" name="Google Shape;628;p64"/>
          <p:cNvPicPr preferRelativeResize="0"/>
          <p:nvPr/>
        </p:nvPicPr>
        <p:blipFill rotWithShape="1">
          <a:blip r:embed="rId5">
            <a:alphaModFix/>
          </a:blip>
          <a:srcRect b="0" l="0" r="0" t="0"/>
          <a:stretch/>
        </p:blipFill>
        <p:spPr>
          <a:xfrm>
            <a:off x="1168415" y="1029"/>
            <a:ext cx="10016738" cy="5902994"/>
          </a:xfrm>
          <a:prstGeom prst="rect">
            <a:avLst/>
          </a:prstGeom>
          <a:noFill/>
          <a:ln>
            <a:noFill/>
          </a:ln>
        </p:spPr>
      </p:pic>
      <p:pic>
        <p:nvPicPr>
          <p:cNvPr descr="A screenshot of a social media post&#10;&#10;Description automatically generated" id="629" name="Google Shape;629;p64"/>
          <p:cNvPicPr preferRelativeResize="0"/>
          <p:nvPr/>
        </p:nvPicPr>
        <p:blipFill rotWithShape="1">
          <a:blip r:embed="rId6">
            <a:alphaModFix/>
          </a:blip>
          <a:srcRect b="0" l="0" r="0" t="0"/>
          <a:stretch/>
        </p:blipFill>
        <p:spPr>
          <a:xfrm rot="-1784435">
            <a:off x="3197051" y="873494"/>
            <a:ext cx="3054821" cy="4574581"/>
          </a:xfrm>
          <a:prstGeom prst="rect">
            <a:avLst/>
          </a:prstGeom>
          <a:noFill/>
          <a:ln>
            <a:noFill/>
          </a:ln>
        </p:spPr>
      </p:pic>
      <p:pic>
        <p:nvPicPr>
          <p:cNvPr descr="A screenshot of a social media post&#10;&#10;Description automatically generated" id="630" name="Google Shape;630;p64"/>
          <p:cNvPicPr preferRelativeResize="0"/>
          <p:nvPr/>
        </p:nvPicPr>
        <p:blipFill rotWithShape="1">
          <a:blip r:embed="rId7">
            <a:alphaModFix/>
          </a:blip>
          <a:srcRect b="0" l="0" r="0" t="0"/>
          <a:stretch/>
        </p:blipFill>
        <p:spPr>
          <a:xfrm>
            <a:off x="6999658" y="416687"/>
            <a:ext cx="2561706" cy="3748941"/>
          </a:xfrm>
          <a:prstGeom prst="rect">
            <a:avLst/>
          </a:prstGeom>
          <a:noFill/>
          <a:ln>
            <a:noFill/>
          </a:ln>
        </p:spPr>
      </p:pic>
      <p:pic>
        <p:nvPicPr>
          <p:cNvPr descr="A screenshot of a social media post&#10;&#10;Description automatically generated" id="631" name="Google Shape;631;p64"/>
          <p:cNvPicPr preferRelativeResize="0"/>
          <p:nvPr/>
        </p:nvPicPr>
        <p:blipFill rotWithShape="1">
          <a:blip r:embed="rId8">
            <a:alphaModFix/>
          </a:blip>
          <a:srcRect b="0" l="0" r="0" t="0"/>
          <a:stretch/>
        </p:blipFill>
        <p:spPr>
          <a:xfrm>
            <a:off x="95571" y="2953264"/>
            <a:ext cx="3638348" cy="3169080"/>
          </a:xfrm>
          <a:prstGeom prst="rect">
            <a:avLst/>
          </a:prstGeom>
          <a:noFill/>
          <a:ln>
            <a:noFill/>
          </a:ln>
        </p:spPr>
      </p:pic>
      <p:pic>
        <p:nvPicPr>
          <p:cNvPr descr="A screenshot of a social media post&#10;&#10;Description automatically generated" id="632" name="Google Shape;632;p64"/>
          <p:cNvPicPr preferRelativeResize="0"/>
          <p:nvPr/>
        </p:nvPicPr>
        <p:blipFill rotWithShape="1">
          <a:blip r:embed="rId9">
            <a:alphaModFix/>
          </a:blip>
          <a:srcRect b="0" l="0" r="0" t="0"/>
          <a:stretch/>
        </p:blipFill>
        <p:spPr>
          <a:xfrm rot="3340221">
            <a:off x="7441868" y="1514342"/>
            <a:ext cx="3278595" cy="499439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pic>
        <p:nvPicPr>
          <p:cNvPr descr="A red blue and white logo&#10;&#10;Description automatically generated" id="637" name="Google Shape;637;p65"/>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638" name="Google Shape;638;p65"/>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pic>
        <p:nvPicPr>
          <p:cNvPr descr="A person with short hair and glasses&#10;&#10;Description automatically generated" id="639" name="Google Shape;639;p65"/>
          <p:cNvPicPr preferRelativeResize="0"/>
          <p:nvPr/>
        </p:nvPicPr>
        <p:blipFill rotWithShape="1">
          <a:blip r:embed="rId5">
            <a:alphaModFix/>
          </a:blip>
          <a:srcRect b="0" l="0" r="0" t="0"/>
          <a:stretch/>
        </p:blipFill>
        <p:spPr>
          <a:xfrm>
            <a:off x="1168415" y="1029"/>
            <a:ext cx="10016738" cy="5902994"/>
          </a:xfrm>
          <a:prstGeom prst="rect">
            <a:avLst/>
          </a:prstGeom>
          <a:noFill/>
          <a:ln>
            <a:noFill/>
          </a:ln>
        </p:spPr>
      </p:pic>
      <p:pic>
        <p:nvPicPr>
          <p:cNvPr descr="A screenshot of a social media post&#10;&#10;Description automatically generated" id="640" name="Google Shape;640;p65"/>
          <p:cNvPicPr preferRelativeResize="0"/>
          <p:nvPr/>
        </p:nvPicPr>
        <p:blipFill rotWithShape="1">
          <a:blip r:embed="rId6">
            <a:alphaModFix/>
          </a:blip>
          <a:srcRect b="0" l="0" r="0" t="0"/>
          <a:stretch/>
        </p:blipFill>
        <p:spPr>
          <a:xfrm rot="-1784435">
            <a:off x="3197051" y="873494"/>
            <a:ext cx="3054821" cy="4574581"/>
          </a:xfrm>
          <a:prstGeom prst="rect">
            <a:avLst/>
          </a:prstGeom>
          <a:noFill/>
          <a:ln>
            <a:noFill/>
          </a:ln>
        </p:spPr>
      </p:pic>
      <p:pic>
        <p:nvPicPr>
          <p:cNvPr descr="A screenshot of a social media post&#10;&#10;Description automatically generated" id="641" name="Google Shape;641;p65"/>
          <p:cNvPicPr preferRelativeResize="0"/>
          <p:nvPr/>
        </p:nvPicPr>
        <p:blipFill rotWithShape="1">
          <a:blip r:embed="rId7">
            <a:alphaModFix/>
          </a:blip>
          <a:srcRect b="0" l="0" r="0" t="0"/>
          <a:stretch/>
        </p:blipFill>
        <p:spPr>
          <a:xfrm>
            <a:off x="6999658" y="416687"/>
            <a:ext cx="2561706" cy="3748941"/>
          </a:xfrm>
          <a:prstGeom prst="rect">
            <a:avLst/>
          </a:prstGeom>
          <a:noFill/>
          <a:ln>
            <a:noFill/>
          </a:ln>
        </p:spPr>
      </p:pic>
      <p:pic>
        <p:nvPicPr>
          <p:cNvPr descr="A screenshot of a social media post&#10;&#10;Description automatically generated" id="642" name="Google Shape;642;p65"/>
          <p:cNvPicPr preferRelativeResize="0"/>
          <p:nvPr/>
        </p:nvPicPr>
        <p:blipFill rotWithShape="1">
          <a:blip r:embed="rId8">
            <a:alphaModFix/>
          </a:blip>
          <a:srcRect b="0" l="0" r="0" t="0"/>
          <a:stretch/>
        </p:blipFill>
        <p:spPr>
          <a:xfrm>
            <a:off x="95571" y="2953264"/>
            <a:ext cx="3638348" cy="3169080"/>
          </a:xfrm>
          <a:prstGeom prst="rect">
            <a:avLst/>
          </a:prstGeom>
          <a:noFill/>
          <a:ln>
            <a:noFill/>
          </a:ln>
        </p:spPr>
      </p:pic>
      <p:pic>
        <p:nvPicPr>
          <p:cNvPr descr="A screenshot of a social media post&#10;&#10;Description automatically generated" id="643" name="Google Shape;643;p65"/>
          <p:cNvPicPr preferRelativeResize="0"/>
          <p:nvPr/>
        </p:nvPicPr>
        <p:blipFill rotWithShape="1">
          <a:blip r:embed="rId9">
            <a:alphaModFix/>
          </a:blip>
          <a:srcRect b="0" l="0" r="0" t="0"/>
          <a:stretch/>
        </p:blipFill>
        <p:spPr>
          <a:xfrm rot="3340221">
            <a:off x="7441868" y="1514342"/>
            <a:ext cx="3278595" cy="4994393"/>
          </a:xfrm>
          <a:prstGeom prst="rect">
            <a:avLst/>
          </a:prstGeom>
          <a:noFill/>
          <a:ln>
            <a:noFill/>
          </a:ln>
        </p:spPr>
      </p:pic>
      <p:pic>
        <p:nvPicPr>
          <p:cNvPr descr="A screenshot of a social media post&#10;&#10;Description automatically generated" id="644" name="Google Shape;644;p65"/>
          <p:cNvPicPr preferRelativeResize="0"/>
          <p:nvPr/>
        </p:nvPicPr>
        <p:blipFill rotWithShape="1">
          <a:blip r:embed="rId10">
            <a:alphaModFix/>
          </a:blip>
          <a:srcRect b="0" l="0" r="0" t="0"/>
          <a:stretch/>
        </p:blipFill>
        <p:spPr>
          <a:xfrm rot="-2324277">
            <a:off x="700556" y="808932"/>
            <a:ext cx="3422423" cy="313674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pic>
        <p:nvPicPr>
          <p:cNvPr descr="A red blue and white logo&#10;&#10;Description automatically generated" id="649" name="Google Shape;649;p66"/>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650" name="Google Shape;650;p66"/>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pic>
        <p:nvPicPr>
          <p:cNvPr descr="A person with short hair and glasses&#10;&#10;Description automatically generated" id="651" name="Google Shape;651;p66"/>
          <p:cNvPicPr preferRelativeResize="0"/>
          <p:nvPr/>
        </p:nvPicPr>
        <p:blipFill rotWithShape="1">
          <a:blip r:embed="rId5">
            <a:alphaModFix/>
          </a:blip>
          <a:srcRect b="0" l="0" r="0" t="0"/>
          <a:stretch/>
        </p:blipFill>
        <p:spPr>
          <a:xfrm>
            <a:off x="1168415" y="1029"/>
            <a:ext cx="10016738" cy="5902994"/>
          </a:xfrm>
          <a:prstGeom prst="rect">
            <a:avLst/>
          </a:prstGeom>
          <a:noFill/>
          <a:ln>
            <a:noFill/>
          </a:ln>
        </p:spPr>
      </p:pic>
      <p:pic>
        <p:nvPicPr>
          <p:cNvPr descr="A screenshot of a social media post&#10;&#10;Description automatically generated" id="652" name="Google Shape;652;p66"/>
          <p:cNvPicPr preferRelativeResize="0"/>
          <p:nvPr/>
        </p:nvPicPr>
        <p:blipFill rotWithShape="1">
          <a:blip r:embed="rId6">
            <a:alphaModFix/>
          </a:blip>
          <a:srcRect b="0" l="0" r="0" t="0"/>
          <a:stretch/>
        </p:blipFill>
        <p:spPr>
          <a:xfrm rot="-1784435">
            <a:off x="3197051" y="873494"/>
            <a:ext cx="3054821" cy="4574581"/>
          </a:xfrm>
          <a:prstGeom prst="rect">
            <a:avLst/>
          </a:prstGeom>
          <a:noFill/>
          <a:ln>
            <a:noFill/>
          </a:ln>
        </p:spPr>
      </p:pic>
      <p:pic>
        <p:nvPicPr>
          <p:cNvPr descr="A screenshot of a social media post&#10;&#10;Description automatically generated" id="653" name="Google Shape;653;p66"/>
          <p:cNvPicPr preferRelativeResize="0"/>
          <p:nvPr/>
        </p:nvPicPr>
        <p:blipFill rotWithShape="1">
          <a:blip r:embed="rId7">
            <a:alphaModFix/>
          </a:blip>
          <a:srcRect b="0" l="0" r="0" t="0"/>
          <a:stretch/>
        </p:blipFill>
        <p:spPr>
          <a:xfrm>
            <a:off x="6999658" y="416687"/>
            <a:ext cx="2561706" cy="3748941"/>
          </a:xfrm>
          <a:prstGeom prst="rect">
            <a:avLst/>
          </a:prstGeom>
          <a:noFill/>
          <a:ln>
            <a:noFill/>
          </a:ln>
        </p:spPr>
      </p:pic>
      <p:pic>
        <p:nvPicPr>
          <p:cNvPr descr="A screenshot of a social media post&#10;&#10;Description automatically generated" id="654" name="Google Shape;654;p66"/>
          <p:cNvPicPr preferRelativeResize="0"/>
          <p:nvPr/>
        </p:nvPicPr>
        <p:blipFill rotWithShape="1">
          <a:blip r:embed="rId8">
            <a:alphaModFix/>
          </a:blip>
          <a:srcRect b="0" l="0" r="0" t="0"/>
          <a:stretch/>
        </p:blipFill>
        <p:spPr>
          <a:xfrm>
            <a:off x="95571" y="2953264"/>
            <a:ext cx="3638348" cy="3169080"/>
          </a:xfrm>
          <a:prstGeom prst="rect">
            <a:avLst/>
          </a:prstGeom>
          <a:noFill/>
          <a:ln>
            <a:noFill/>
          </a:ln>
        </p:spPr>
      </p:pic>
      <p:pic>
        <p:nvPicPr>
          <p:cNvPr descr="A screenshot of a social media post&#10;&#10;Description automatically generated" id="655" name="Google Shape;655;p66"/>
          <p:cNvPicPr preferRelativeResize="0"/>
          <p:nvPr/>
        </p:nvPicPr>
        <p:blipFill rotWithShape="1">
          <a:blip r:embed="rId9">
            <a:alphaModFix/>
          </a:blip>
          <a:srcRect b="0" l="0" r="0" t="0"/>
          <a:stretch/>
        </p:blipFill>
        <p:spPr>
          <a:xfrm rot="3340221">
            <a:off x="7441868" y="1514342"/>
            <a:ext cx="3278595" cy="4994393"/>
          </a:xfrm>
          <a:prstGeom prst="rect">
            <a:avLst/>
          </a:prstGeom>
          <a:noFill/>
          <a:ln>
            <a:noFill/>
          </a:ln>
        </p:spPr>
      </p:pic>
      <p:pic>
        <p:nvPicPr>
          <p:cNvPr descr="A screenshot of a social media post&#10;&#10;Description automatically generated" id="656" name="Google Shape;656;p66"/>
          <p:cNvPicPr preferRelativeResize="0"/>
          <p:nvPr/>
        </p:nvPicPr>
        <p:blipFill rotWithShape="1">
          <a:blip r:embed="rId10">
            <a:alphaModFix/>
          </a:blip>
          <a:srcRect b="0" l="0" r="0" t="0"/>
          <a:stretch/>
        </p:blipFill>
        <p:spPr>
          <a:xfrm rot="-2324277">
            <a:off x="700556" y="808932"/>
            <a:ext cx="3422423" cy="3136745"/>
          </a:xfrm>
          <a:prstGeom prst="rect">
            <a:avLst/>
          </a:prstGeom>
          <a:noFill/>
          <a:ln>
            <a:noFill/>
          </a:ln>
        </p:spPr>
      </p:pic>
      <p:pic>
        <p:nvPicPr>
          <p:cNvPr descr="A screenshot of a social media post&#10;&#10;Description automatically generated" id="657" name="Google Shape;657;p66"/>
          <p:cNvPicPr preferRelativeResize="0"/>
          <p:nvPr/>
        </p:nvPicPr>
        <p:blipFill rotWithShape="1">
          <a:blip r:embed="rId11">
            <a:alphaModFix/>
          </a:blip>
          <a:srcRect b="0" l="0" r="0" t="0"/>
          <a:stretch/>
        </p:blipFill>
        <p:spPr>
          <a:xfrm>
            <a:off x="5251096" y="199050"/>
            <a:ext cx="2746147" cy="4172477"/>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pic>
        <p:nvPicPr>
          <p:cNvPr descr="A red blue and white logo&#10;&#10;Description automatically generated" id="662" name="Google Shape;662;p67"/>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663" name="Google Shape;663;p67"/>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pic>
        <p:nvPicPr>
          <p:cNvPr descr="A person with short hair and glasses&#10;&#10;Description automatically generated" id="664" name="Google Shape;664;p67"/>
          <p:cNvPicPr preferRelativeResize="0"/>
          <p:nvPr/>
        </p:nvPicPr>
        <p:blipFill rotWithShape="1">
          <a:blip r:embed="rId5">
            <a:alphaModFix/>
          </a:blip>
          <a:srcRect b="0" l="0" r="0" t="0"/>
          <a:stretch/>
        </p:blipFill>
        <p:spPr>
          <a:xfrm>
            <a:off x="1168415" y="1029"/>
            <a:ext cx="10016738" cy="5902994"/>
          </a:xfrm>
          <a:prstGeom prst="rect">
            <a:avLst/>
          </a:prstGeom>
          <a:noFill/>
          <a:ln>
            <a:noFill/>
          </a:ln>
        </p:spPr>
      </p:pic>
      <p:pic>
        <p:nvPicPr>
          <p:cNvPr descr="A screenshot of a social media post&#10;&#10;Description automatically generated" id="665" name="Google Shape;665;p67"/>
          <p:cNvPicPr preferRelativeResize="0"/>
          <p:nvPr/>
        </p:nvPicPr>
        <p:blipFill rotWithShape="1">
          <a:blip r:embed="rId6">
            <a:alphaModFix/>
          </a:blip>
          <a:srcRect b="0" l="0" r="0" t="0"/>
          <a:stretch/>
        </p:blipFill>
        <p:spPr>
          <a:xfrm rot="-1784435">
            <a:off x="3197051" y="873494"/>
            <a:ext cx="3054821" cy="4574581"/>
          </a:xfrm>
          <a:prstGeom prst="rect">
            <a:avLst/>
          </a:prstGeom>
          <a:noFill/>
          <a:ln>
            <a:noFill/>
          </a:ln>
        </p:spPr>
      </p:pic>
      <p:pic>
        <p:nvPicPr>
          <p:cNvPr descr="A screenshot of a social media post&#10;&#10;Description automatically generated" id="666" name="Google Shape;666;p67"/>
          <p:cNvPicPr preferRelativeResize="0"/>
          <p:nvPr/>
        </p:nvPicPr>
        <p:blipFill rotWithShape="1">
          <a:blip r:embed="rId7">
            <a:alphaModFix/>
          </a:blip>
          <a:srcRect b="0" l="0" r="0" t="0"/>
          <a:stretch/>
        </p:blipFill>
        <p:spPr>
          <a:xfrm>
            <a:off x="6999658" y="416687"/>
            <a:ext cx="2561706" cy="3748941"/>
          </a:xfrm>
          <a:prstGeom prst="rect">
            <a:avLst/>
          </a:prstGeom>
          <a:noFill/>
          <a:ln>
            <a:noFill/>
          </a:ln>
        </p:spPr>
      </p:pic>
      <p:pic>
        <p:nvPicPr>
          <p:cNvPr descr="A screenshot of a social media post&#10;&#10;Description automatically generated" id="667" name="Google Shape;667;p67"/>
          <p:cNvPicPr preferRelativeResize="0"/>
          <p:nvPr/>
        </p:nvPicPr>
        <p:blipFill rotWithShape="1">
          <a:blip r:embed="rId8">
            <a:alphaModFix/>
          </a:blip>
          <a:srcRect b="0" l="0" r="0" t="0"/>
          <a:stretch/>
        </p:blipFill>
        <p:spPr>
          <a:xfrm>
            <a:off x="95571" y="2953264"/>
            <a:ext cx="3638348" cy="3169080"/>
          </a:xfrm>
          <a:prstGeom prst="rect">
            <a:avLst/>
          </a:prstGeom>
          <a:noFill/>
          <a:ln>
            <a:noFill/>
          </a:ln>
        </p:spPr>
      </p:pic>
      <p:pic>
        <p:nvPicPr>
          <p:cNvPr descr="A screenshot of a social media post&#10;&#10;Description automatically generated" id="668" name="Google Shape;668;p67"/>
          <p:cNvPicPr preferRelativeResize="0"/>
          <p:nvPr/>
        </p:nvPicPr>
        <p:blipFill rotWithShape="1">
          <a:blip r:embed="rId9">
            <a:alphaModFix/>
          </a:blip>
          <a:srcRect b="0" l="0" r="0" t="0"/>
          <a:stretch/>
        </p:blipFill>
        <p:spPr>
          <a:xfrm rot="3340221">
            <a:off x="7441868" y="1514342"/>
            <a:ext cx="3278595" cy="4994393"/>
          </a:xfrm>
          <a:prstGeom prst="rect">
            <a:avLst/>
          </a:prstGeom>
          <a:noFill/>
          <a:ln>
            <a:noFill/>
          </a:ln>
        </p:spPr>
      </p:pic>
      <p:pic>
        <p:nvPicPr>
          <p:cNvPr descr="A screenshot of a social media post&#10;&#10;Description automatically generated" id="669" name="Google Shape;669;p67"/>
          <p:cNvPicPr preferRelativeResize="0"/>
          <p:nvPr/>
        </p:nvPicPr>
        <p:blipFill rotWithShape="1">
          <a:blip r:embed="rId10">
            <a:alphaModFix/>
          </a:blip>
          <a:srcRect b="0" l="0" r="0" t="0"/>
          <a:stretch/>
        </p:blipFill>
        <p:spPr>
          <a:xfrm rot="-2324277">
            <a:off x="700556" y="808932"/>
            <a:ext cx="3422423" cy="3136745"/>
          </a:xfrm>
          <a:prstGeom prst="rect">
            <a:avLst/>
          </a:prstGeom>
          <a:noFill/>
          <a:ln>
            <a:noFill/>
          </a:ln>
        </p:spPr>
      </p:pic>
      <p:pic>
        <p:nvPicPr>
          <p:cNvPr descr="A screenshot of a social media post&#10;&#10;Description automatically generated" id="670" name="Google Shape;670;p67"/>
          <p:cNvPicPr preferRelativeResize="0"/>
          <p:nvPr/>
        </p:nvPicPr>
        <p:blipFill rotWithShape="1">
          <a:blip r:embed="rId11">
            <a:alphaModFix/>
          </a:blip>
          <a:srcRect b="0" l="0" r="0" t="0"/>
          <a:stretch/>
        </p:blipFill>
        <p:spPr>
          <a:xfrm>
            <a:off x="5251096" y="199050"/>
            <a:ext cx="2746147" cy="4172477"/>
          </a:xfrm>
          <a:prstGeom prst="rect">
            <a:avLst/>
          </a:prstGeom>
          <a:noFill/>
          <a:ln>
            <a:noFill/>
          </a:ln>
        </p:spPr>
      </p:pic>
      <p:pic>
        <p:nvPicPr>
          <p:cNvPr descr="A screenshot of a social media post&#10;&#10;Description automatically generated" id="671" name="Google Shape;671;p67"/>
          <p:cNvPicPr preferRelativeResize="0"/>
          <p:nvPr/>
        </p:nvPicPr>
        <p:blipFill rotWithShape="1">
          <a:blip r:embed="rId12">
            <a:alphaModFix/>
          </a:blip>
          <a:srcRect b="0" l="0" r="0" t="0"/>
          <a:stretch/>
        </p:blipFill>
        <p:spPr>
          <a:xfrm rot="6282343">
            <a:off x="3514385" y="2953530"/>
            <a:ext cx="2868164" cy="390375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3"/>
          <p:cNvSpPr txBox="1"/>
          <p:nvPr>
            <p:ph type="title"/>
          </p:nvPr>
        </p:nvSpPr>
        <p:spPr>
          <a:xfrm>
            <a:off x="296875" y="245975"/>
            <a:ext cx="10364400" cy="524700"/>
          </a:xfrm>
          <a:prstGeom prst="rect">
            <a:avLst/>
          </a:prstGeom>
        </p:spPr>
        <p:txBody>
          <a:bodyPr anchorCtr="0" anchor="t" bIns="121875" lIns="121875" spcFirstLastPara="1" rIns="121875" wrap="square" tIns="121875">
            <a:noAutofit/>
          </a:bodyPr>
          <a:lstStyle/>
          <a:p>
            <a:pPr indent="0" lvl="0" marL="0" rtl="0" algn="l">
              <a:spcBef>
                <a:spcPts val="0"/>
              </a:spcBef>
              <a:spcAft>
                <a:spcPts val="0"/>
              </a:spcAft>
              <a:buNone/>
            </a:pPr>
            <a:r>
              <a:rPr lang="en"/>
              <a:t>AGENDA</a:t>
            </a:r>
            <a:endParaRPr/>
          </a:p>
        </p:txBody>
      </p:sp>
      <p:sp>
        <p:nvSpPr>
          <p:cNvPr id="182" name="Google Shape;182;p23"/>
          <p:cNvSpPr txBox="1"/>
          <p:nvPr>
            <p:ph idx="1" type="body"/>
          </p:nvPr>
        </p:nvSpPr>
        <p:spPr>
          <a:xfrm>
            <a:off x="296875" y="1263475"/>
            <a:ext cx="11324100" cy="5083500"/>
          </a:xfrm>
          <a:prstGeom prst="rect">
            <a:avLst/>
          </a:prstGeom>
        </p:spPr>
        <p:txBody>
          <a:bodyPr anchorCtr="0" anchor="t" bIns="121875" lIns="121875" spcFirstLastPara="1" rIns="121875" wrap="square" tIns="121875">
            <a:noAutofit/>
          </a:bodyPr>
          <a:lstStyle/>
          <a:p>
            <a:pPr indent="0" lvl="0" marL="0" rtl="0" algn="l">
              <a:lnSpc>
                <a:spcPct val="115000"/>
              </a:lnSpc>
              <a:spcBef>
                <a:spcPts val="0"/>
              </a:spcBef>
              <a:spcAft>
                <a:spcPts val="0"/>
              </a:spcAft>
              <a:buNone/>
            </a:pPr>
            <a:r>
              <a:t/>
            </a:r>
            <a:endParaRPr b="0" sz="1100">
              <a:solidFill>
                <a:schemeClr val="dk1"/>
              </a:solidFill>
              <a:latin typeface="Arial"/>
              <a:ea typeface="Arial"/>
              <a:cs typeface="Arial"/>
              <a:sym typeface="Arial"/>
            </a:endParaRPr>
          </a:p>
          <a:p>
            <a:pPr indent="-323850" lvl="0" marL="457200" rtl="0" algn="l">
              <a:spcBef>
                <a:spcPts val="0"/>
              </a:spcBef>
              <a:spcAft>
                <a:spcPts val="0"/>
              </a:spcAft>
              <a:buClr>
                <a:schemeClr val="dk1"/>
              </a:buClr>
              <a:buSzPts val="1500"/>
              <a:buFont typeface="Arial"/>
              <a:buAutoNum type="arabicPeriod"/>
            </a:pPr>
            <a:r>
              <a:rPr b="0" lang="en" sz="1500">
                <a:solidFill>
                  <a:schemeClr val="dk1"/>
                </a:solidFill>
                <a:latin typeface="Arial"/>
                <a:ea typeface="Arial"/>
                <a:cs typeface="Arial"/>
                <a:sym typeface="Arial"/>
              </a:rPr>
              <a:t>Chair of Reparations Task Force Opens Meeting and takes roll call of RTF members</a:t>
            </a:r>
            <a:endParaRPr b="0" sz="1500">
              <a:solidFill>
                <a:schemeClr val="dk1"/>
              </a:solidFill>
              <a:latin typeface="Arial"/>
              <a:ea typeface="Arial"/>
              <a:cs typeface="Arial"/>
              <a:sym typeface="Arial"/>
            </a:endParaRPr>
          </a:p>
          <a:p>
            <a:pPr indent="-323850" lvl="0" marL="457200" rtl="0" algn="l">
              <a:spcBef>
                <a:spcPts val="0"/>
              </a:spcBef>
              <a:spcAft>
                <a:spcPts val="0"/>
              </a:spcAft>
              <a:buClr>
                <a:schemeClr val="dk1"/>
              </a:buClr>
              <a:buSzPts val="1500"/>
              <a:buFont typeface="Arial"/>
              <a:buAutoNum type="arabicPeriod"/>
            </a:pPr>
            <a:r>
              <a:rPr b="0" lang="en" sz="1500">
                <a:solidFill>
                  <a:schemeClr val="dk1"/>
                </a:solidFill>
                <a:latin typeface="Arial"/>
                <a:ea typeface="Arial"/>
                <a:cs typeface="Arial"/>
                <a:sym typeface="Arial"/>
              </a:rPr>
              <a:t>Opening remarks</a:t>
            </a:r>
            <a:endParaRPr b="0" sz="1500">
              <a:solidFill>
                <a:schemeClr val="dk1"/>
              </a:solidFill>
              <a:latin typeface="Arial"/>
              <a:ea typeface="Arial"/>
              <a:cs typeface="Arial"/>
              <a:sym typeface="Arial"/>
            </a:endParaRPr>
          </a:p>
          <a:p>
            <a:pPr indent="-323850" lvl="0" marL="457200" rtl="0" algn="l">
              <a:spcBef>
                <a:spcPts val="0"/>
              </a:spcBef>
              <a:spcAft>
                <a:spcPts val="0"/>
              </a:spcAft>
              <a:buClr>
                <a:schemeClr val="dk1"/>
              </a:buClr>
              <a:buSzPts val="1500"/>
              <a:buFont typeface="Arial"/>
              <a:buAutoNum type="arabicPeriod"/>
            </a:pPr>
            <a:r>
              <a:rPr b="0" lang="en" sz="1500">
                <a:solidFill>
                  <a:schemeClr val="dk1"/>
                </a:solidFill>
                <a:latin typeface="Arial"/>
                <a:ea typeface="Arial"/>
                <a:cs typeface="Arial"/>
                <a:sym typeface="Arial"/>
              </a:rPr>
              <a:t>Community Partnership Program</a:t>
            </a:r>
            <a:endParaRPr b="0" sz="1500">
              <a:solidFill>
                <a:schemeClr val="dk1"/>
              </a:solidFill>
              <a:latin typeface="Arial"/>
              <a:ea typeface="Arial"/>
              <a:cs typeface="Arial"/>
              <a:sym typeface="Arial"/>
            </a:endParaRPr>
          </a:p>
          <a:p>
            <a:pPr indent="-323850" lvl="1" marL="914400" rtl="0" algn="l">
              <a:spcBef>
                <a:spcPts val="0"/>
              </a:spcBef>
              <a:spcAft>
                <a:spcPts val="0"/>
              </a:spcAft>
              <a:buClr>
                <a:schemeClr val="dk1"/>
              </a:buClr>
              <a:buSzPts val="1500"/>
              <a:buFont typeface="Arial"/>
              <a:buAutoNum type="alphaLcPeriod"/>
            </a:pPr>
            <a:r>
              <a:rPr lang="en" sz="1500">
                <a:solidFill>
                  <a:schemeClr val="dk1"/>
                </a:solidFill>
                <a:latin typeface="Arial"/>
                <a:ea typeface="Arial"/>
                <a:cs typeface="Arial"/>
                <a:sym typeface="Arial"/>
              </a:rPr>
              <a:t>Beacon Hill Scholars</a:t>
            </a:r>
            <a:endParaRPr sz="1500">
              <a:solidFill>
                <a:schemeClr val="dk1"/>
              </a:solidFill>
              <a:latin typeface="Arial"/>
              <a:ea typeface="Arial"/>
              <a:cs typeface="Arial"/>
              <a:sym typeface="Arial"/>
            </a:endParaRPr>
          </a:p>
          <a:p>
            <a:pPr indent="-323850" lvl="1" marL="914400" rtl="0" algn="l">
              <a:spcBef>
                <a:spcPts val="0"/>
              </a:spcBef>
              <a:spcAft>
                <a:spcPts val="0"/>
              </a:spcAft>
              <a:buClr>
                <a:schemeClr val="dk1"/>
              </a:buClr>
              <a:buSzPts val="1500"/>
              <a:buFont typeface="Arial"/>
              <a:buAutoNum type="alphaLcPeriod"/>
            </a:pPr>
            <a:r>
              <a:rPr lang="en" sz="1500">
                <a:solidFill>
                  <a:schemeClr val="dk1"/>
                </a:solidFill>
                <a:latin typeface="Arial"/>
                <a:ea typeface="Arial"/>
                <a:cs typeface="Arial"/>
                <a:sym typeface="Arial"/>
              </a:rPr>
              <a:t>Jibril Haynes</a:t>
            </a:r>
            <a:endParaRPr sz="1500">
              <a:solidFill>
                <a:schemeClr val="dk1"/>
              </a:solidFill>
              <a:latin typeface="Arial"/>
              <a:ea typeface="Arial"/>
              <a:cs typeface="Arial"/>
              <a:sym typeface="Arial"/>
            </a:endParaRPr>
          </a:p>
          <a:p>
            <a:pPr indent="-323850" lvl="1" marL="914400" rtl="0" algn="l">
              <a:spcBef>
                <a:spcPts val="0"/>
              </a:spcBef>
              <a:spcAft>
                <a:spcPts val="0"/>
              </a:spcAft>
              <a:buClr>
                <a:schemeClr val="dk1"/>
              </a:buClr>
              <a:buSzPts val="1500"/>
              <a:buFont typeface="Arial"/>
              <a:buAutoNum type="alphaLcPeriod"/>
            </a:pPr>
            <a:r>
              <a:rPr lang="en" sz="1500">
                <a:solidFill>
                  <a:schemeClr val="dk1"/>
                </a:solidFill>
                <a:latin typeface="Arial"/>
                <a:ea typeface="Arial"/>
                <a:cs typeface="Arial"/>
                <a:sym typeface="Arial"/>
              </a:rPr>
              <a:t>Afrimerican Culture Initiative Inc.</a:t>
            </a:r>
            <a:endParaRPr sz="1500">
              <a:solidFill>
                <a:schemeClr val="dk1"/>
              </a:solidFill>
              <a:latin typeface="Arial"/>
              <a:ea typeface="Arial"/>
              <a:cs typeface="Arial"/>
              <a:sym typeface="Arial"/>
            </a:endParaRPr>
          </a:p>
          <a:p>
            <a:pPr indent="-323850" lvl="1" marL="914400" rtl="0" algn="l">
              <a:spcBef>
                <a:spcPts val="0"/>
              </a:spcBef>
              <a:spcAft>
                <a:spcPts val="0"/>
              </a:spcAft>
              <a:buClr>
                <a:schemeClr val="dk1"/>
              </a:buClr>
              <a:buSzPts val="1500"/>
              <a:buFont typeface="Arial"/>
              <a:buAutoNum type="alphaLcPeriod"/>
            </a:pPr>
            <a:r>
              <a:rPr lang="en" sz="1500">
                <a:solidFill>
                  <a:schemeClr val="dk1"/>
                </a:solidFill>
                <a:latin typeface="Arial"/>
                <a:ea typeface="Arial"/>
                <a:cs typeface="Arial"/>
                <a:sym typeface="Arial"/>
              </a:rPr>
              <a:t>American Descendants Of Slaves</a:t>
            </a:r>
            <a:endParaRPr sz="1500">
              <a:solidFill>
                <a:schemeClr val="dk1"/>
              </a:solidFill>
              <a:latin typeface="Arial"/>
              <a:ea typeface="Arial"/>
              <a:cs typeface="Arial"/>
              <a:sym typeface="Arial"/>
            </a:endParaRPr>
          </a:p>
          <a:p>
            <a:pPr indent="457200" lvl="0" marL="0" rtl="0" algn="l">
              <a:spcBef>
                <a:spcPts val="0"/>
              </a:spcBef>
              <a:spcAft>
                <a:spcPts val="0"/>
              </a:spcAft>
              <a:buNone/>
            </a:pPr>
            <a:r>
              <a:rPr b="0" lang="en" sz="1500">
                <a:solidFill>
                  <a:schemeClr val="dk1"/>
                </a:solidFill>
                <a:latin typeface="Arial"/>
                <a:ea typeface="Arial"/>
                <a:cs typeface="Arial"/>
                <a:sym typeface="Arial"/>
              </a:rPr>
              <a:t> </a:t>
            </a:r>
            <a:r>
              <a:rPr b="0" lang="en" sz="1500">
                <a:solidFill>
                  <a:schemeClr val="dk1"/>
                </a:solidFill>
                <a:latin typeface="Arial"/>
                <a:ea typeface="Arial"/>
                <a:cs typeface="Arial"/>
                <a:sym typeface="Arial"/>
              </a:rPr>
              <a:t>e.     Loring Greenough House</a:t>
            </a:r>
            <a:endParaRPr b="0" sz="1500">
              <a:solidFill>
                <a:schemeClr val="dk1"/>
              </a:solidFill>
              <a:latin typeface="Arial"/>
              <a:ea typeface="Arial"/>
              <a:cs typeface="Arial"/>
              <a:sym typeface="Arial"/>
            </a:endParaRPr>
          </a:p>
          <a:p>
            <a:pPr indent="0" lvl="0" marL="914400" rtl="0" algn="l">
              <a:spcBef>
                <a:spcPts val="0"/>
              </a:spcBef>
              <a:spcAft>
                <a:spcPts val="0"/>
              </a:spcAft>
              <a:buNone/>
            </a:pPr>
            <a:r>
              <a:t/>
            </a:r>
            <a:endParaRPr sz="1500">
              <a:solidFill>
                <a:schemeClr val="dk1"/>
              </a:solidFill>
              <a:latin typeface="Arial"/>
              <a:ea typeface="Arial"/>
              <a:cs typeface="Arial"/>
              <a:sym typeface="Arial"/>
            </a:endParaRPr>
          </a:p>
          <a:p>
            <a:pPr indent="-323850" lvl="0" marL="457200" rtl="0" algn="l">
              <a:spcBef>
                <a:spcPts val="0"/>
              </a:spcBef>
              <a:spcAft>
                <a:spcPts val="0"/>
              </a:spcAft>
              <a:buClr>
                <a:schemeClr val="dk1"/>
              </a:buClr>
              <a:buSzPts val="1500"/>
              <a:buFont typeface="Arial"/>
              <a:buAutoNum type="arabicPeriod"/>
            </a:pPr>
            <a:r>
              <a:rPr b="0" lang="en" sz="1500">
                <a:solidFill>
                  <a:schemeClr val="dk1"/>
                </a:solidFill>
                <a:latin typeface="Arial"/>
                <a:ea typeface="Arial"/>
                <a:cs typeface="Arial"/>
                <a:sym typeface="Arial"/>
              </a:rPr>
              <a:t>Q&amp;A for Community Partners</a:t>
            </a:r>
            <a:endParaRPr b="0" sz="1500">
              <a:solidFill>
                <a:schemeClr val="dk1"/>
              </a:solidFill>
              <a:latin typeface="Arial"/>
              <a:ea typeface="Arial"/>
              <a:cs typeface="Arial"/>
              <a:sym typeface="Arial"/>
            </a:endParaRPr>
          </a:p>
          <a:p>
            <a:pPr indent="-323850" lvl="0" marL="457200" rtl="0" algn="l">
              <a:spcBef>
                <a:spcPts val="0"/>
              </a:spcBef>
              <a:spcAft>
                <a:spcPts val="0"/>
              </a:spcAft>
              <a:buClr>
                <a:schemeClr val="dk1"/>
              </a:buClr>
              <a:buSzPts val="1500"/>
              <a:buFont typeface="Arial"/>
              <a:buAutoNum type="arabicPeriod"/>
            </a:pPr>
            <a:r>
              <a:rPr b="0" lang="en" sz="1500">
                <a:solidFill>
                  <a:schemeClr val="dk1"/>
                </a:solidFill>
                <a:latin typeface="Arial"/>
                <a:ea typeface="Arial"/>
                <a:cs typeface="Arial"/>
                <a:sym typeface="Arial"/>
              </a:rPr>
              <a:t>Update for Next Meeting - May 12, 2025 (second Monday of the month)</a:t>
            </a:r>
            <a:endParaRPr b="0" sz="1500">
              <a:solidFill>
                <a:schemeClr val="dk1"/>
              </a:solidFill>
              <a:latin typeface="Arial"/>
              <a:ea typeface="Arial"/>
              <a:cs typeface="Arial"/>
              <a:sym typeface="Arial"/>
            </a:endParaRPr>
          </a:p>
          <a:p>
            <a:pPr indent="-323850" lvl="0" marL="457200" rtl="0" algn="l">
              <a:spcBef>
                <a:spcPts val="0"/>
              </a:spcBef>
              <a:spcAft>
                <a:spcPts val="0"/>
              </a:spcAft>
              <a:buClr>
                <a:schemeClr val="dk1"/>
              </a:buClr>
              <a:buSzPts val="1500"/>
              <a:buFont typeface="Arial"/>
              <a:buAutoNum type="arabicPeriod"/>
            </a:pPr>
            <a:r>
              <a:rPr b="0" lang="en" sz="1500">
                <a:solidFill>
                  <a:schemeClr val="dk1"/>
                </a:solidFill>
                <a:latin typeface="Arial"/>
                <a:ea typeface="Arial"/>
                <a:cs typeface="Arial"/>
                <a:sym typeface="Arial"/>
              </a:rPr>
              <a:t>Public Comments</a:t>
            </a:r>
            <a:endParaRPr b="0" sz="1500">
              <a:solidFill>
                <a:schemeClr val="dk1"/>
              </a:solidFill>
              <a:latin typeface="Arial"/>
              <a:ea typeface="Arial"/>
              <a:cs typeface="Arial"/>
              <a:sym typeface="Arial"/>
            </a:endParaRPr>
          </a:p>
          <a:p>
            <a:pPr indent="-323850" lvl="0" marL="457200" rtl="0" algn="l">
              <a:spcBef>
                <a:spcPts val="0"/>
              </a:spcBef>
              <a:spcAft>
                <a:spcPts val="0"/>
              </a:spcAft>
              <a:buClr>
                <a:schemeClr val="dk1"/>
              </a:buClr>
              <a:buSzPts val="1500"/>
              <a:buFont typeface="Arial"/>
              <a:buAutoNum type="arabicPeriod"/>
            </a:pPr>
            <a:r>
              <a:rPr b="0" lang="en" sz="1500">
                <a:solidFill>
                  <a:schemeClr val="dk1"/>
                </a:solidFill>
                <a:latin typeface="Arial"/>
                <a:ea typeface="Arial"/>
                <a:cs typeface="Arial"/>
                <a:sym typeface="Arial"/>
              </a:rPr>
              <a:t>Adjournment</a:t>
            </a:r>
            <a:endParaRPr b="0" sz="1500">
              <a:solidFill>
                <a:schemeClr val="dk1"/>
              </a:solidFill>
              <a:latin typeface="Arial"/>
              <a:ea typeface="Arial"/>
              <a:cs typeface="Arial"/>
              <a:sym typeface="Arial"/>
            </a:endParaRPr>
          </a:p>
          <a:p>
            <a:pPr indent="0" lvl="0" marL="0" rtl="0" algn="l">
              <a:spcBef>
                <a:spcPts val="0"/>
              </a:spcBef>
              <a:spcAft>
                <a:spcPts val="0"/>
              </a:spcAft>
              <a:buNone/>
            </a:pPr>
            <a:r>
              <a:t/>
            </a:r>
            <a:endParaRPr sz="1900"/>
          </a:p>
          <a:p>
            <a:pPr indent="0" lvl="0" marL="457200" rtl="0" algn="l">
              <a:spcBef>
                <a:spcPts val="2100"/>
              </a:spcBef>
              <a:spcAft>
                <a:spcPts val="0"/>
              </a:spcAft>
              <a:buNone/>
            </a:pPr>
            <a:r>
              <a:t/>
            </a:r>
            <a:endParaRPr/>
          </a:p>
          <a:p>
            <a:pPr indent="0" lvl="0" marL="0" rtl="0" algn="l">
              <a:spcBef>
                <a:spcPts val="2100"/>
              </a:spcBef>
              <a:spcAft>
                <a:spcPts val="2100"/>
              </a:spcAft>
              <a:buNone/>
            </a:pPr>
            <a:r>
              <a:t/>
            </a:r>
            <a:endParaRPr/>
          </a:p>
        </p:txBody>
      </p:sp>
      <p:sp>
        <p:nvSpPr>
          <p:cNvPr id="183" name="Google Shape;183;p23"/>
          <p:cNvSpPr txBox="1"/>
          <p:nvPr/>
        </p:nvSpPr>
        <p:spPr>
          <a:xfrm>
            <a:off x="296875" y="6457800"/>
            <a:ext cx="23976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pic>
        <p:nvPicPr>
          <p:cNvPr id="184" name="Google Shape;184;p23"/>
          <p:cNvPicPr preferRelativeResize="0"/>
          <p:nvPr/>
        </p:nvPicPr>
        <p:blipFill>
          <a:blip r:embed="rId3">
            <a:alphaModFix/>
          </a:blip>
          <a:stretch>
            <a:fillRect/>
          </a:stretch>
        </p:blipFill>
        <p:spPr>
          <a:xfrm>
            <a:off x="6573025" y="4290600"/>
            <a:ext cx="4206825" cy="21034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pic>
        <p:nvPicPr>
          <p:cNvPr descr="A red blue and white logo&#10;&#10;Description automatically generated" id="676" name="Google Shape;676;p68"/>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677" name="Google Shape;677;p68"/>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pic>
        <p:nvPicPr>
          <p:cNvPr descr="A person with short hair and glasses&#10;&#10;Description automatically generated" id="678" name="Google Shape;678;p68"/>
          <p:cNvPicPr preferRelativeResize="0"/>
          <p:nvPr/>
        </p:nvPicPr>
        <p:blipFill rotWithShape="1">
          <a:blip r:embed="rId5">
            <a:alphaModFix/>
          </a:blip>
          <a:srcRect b="0" l="0" r="0" t="0"/>
          <a:stretch/>
        </p:blipFill>
        <p:spPr>
          <a:xfrm>
            <a:off x="1168415" y="1029"/>
            <a:ext cx="10016738" cy="5902994"/>
          </a:xfrm>
          <a:prstGeom prst="rect">
            <a:avLst/>
          </a:prstGeom>
          <a:noFill/>
          <a:ln>
            <a:noFill/>
          </a:ln>
        </p:spPr>
      </p:pic>
      <p:pic>
        <p:nvPicPr>
          <p:cNvPr descr="A screenshot of a social media post&#10;&#10;Description automatically generated" id="679" name="Google Shape;679;p68"/>
          <p:cNvPicPr preferRelativeResize="0"/>
          <p:nvPr/>
        </p:nvPicPr>
        <p:blipFill rotWithShape="1">
          <a:blip r:embed="rId6">
            <a:alphaModFix/>
          </a:blip>
          <a:srcRect b="0" l="0" r="0" t="0"/>
          <a:stretch/>
        </p:blipFill>
        <p:spPr>
          <a:xfrm rot="-1784435">
            <a:off x="3197051" y="873494"/>
            <a:ext cx="3054821" cy="4574581"/>
          </a:xfrm>
          <a:prstGeom prst="rect">
            <a:avLst/>
          </a:prstGeom>
          <a:noFill/>
          <a:ln>
            <a:noFill/>
          </a:ln>
        </p:spPr>
      </p:pic>
      <p:pic>
        <p:nvPicPr>
          <p:cNvPr descr="A screenshot of a social media post&#10;&#10;Description automatically generated" id="680" name="Google Shape;680;p68"/>
          <p:cNvPicPr preferRelativeResize="0"/>
          <p:nvPr/>
        </p:nvPicPr>
        <p:blipFill rotWithShape="1">
          <a:blip r:embed="rId7">
            <a:alphaModFix/>
          </a:blip>
          <a:srcRect b="0" l="0" r="0" t="0"/>
          <a:stretch/>
        </p:blipFill>
        <p:spPr>
          <a:xfrm>
            <a:off x="6999658" y="416687"/>
            <a:ext cx="2561706" cy="3748941"/>
          </a:xfrm>
          <a:prstGeom prst="rect">
            <a:avLst/>
          </a:prstGeom>
          <a:noFill/>
          <a:ln>
            <a:noFill/>
          </a:ln>
        </p:spPr>
      </p:pic>
      <p:pic>
        <p:nvPicPr>
          <p:cNvPr descr="A screenshot of a social media post&#10;&#10;Description automatically generated" id="681" name="Google Shape;681;p68"/>
          <p:cNvPicPr preferRelativeResize="0"/>
          <p:nvPr/>
        </p:nvPicPr>
        <p:blipFill rotWithShape="1">
          <a:blip r:embed="rId8">
            <a:alphaModFix/>
          </a:blip>
          <a:srcRect b="0" l="0" r="0" t="0"/>
          <a:stretch/>
        </p:blipFill>
        <p:spPr>
          <a:xfrm>
            <a:off x="95571" y="2953264"/>
            <a:ext cx="3638348" cy="3169080"/>
          </a:xfrm>
          <a:prstGeom prst="rect">
            <a:avLst/>
          </a:prstGeom>
          <a:noFill/>
          <a:ln>
            <a:noFill/>
          </a:ln>
        </p:spPr>
      </p:pic>
      <p:pic>
        <p:nvPicPr>
          <p:cNvPr descr="A screenshot of a social media post&#10;&#10;Description automatically generated" id="682" name="Google Shape;682;p68"/>
          <p:cNvPicPr preferRelativeResize="0"/>
          <p:nvPr/>
        </p:nvPicPr>
        <p:blipFill rotWithShape="1">
          <a:blip r:embed="rId9">
            <a:alphaModFix/>
          </a:blip>
          <a:srcRect b="0" l="0" r="0" t="0"/>
          <a:stretch/>
        </p:blipFill>
        <p:spPr>
          <a:xfrm rot="3340221">
            <a:off x="7441868" y="1514342"/>
            <a:ext cx="3278595" cy="4994393"/>
          </a:xfrm>
          <a:prstGeom prst="rect">
            <a:avLst/>
          </a:prstGeom>
          <a:noFill/>
          <a:ln>
            <a:noFill/>
          </a:ln>
        </p:spPr>
      </p:pic>
      <p:pic>
        <p:nvPicPr>
          <p:cNvPr descr="A screenshot of a social media post&#10;&#10;Description automatically generated" id="683" name="Google Shape;683;p68"/>
          <p:cNvPicPr preferRelativeResize="0"/>
          <p:nvPr/>
        </p:nvPicPr>
        <p:blipFill rotWithShape="1">
          <a:blip r:embed="rId10">
            <a:alphaModFix/>
          </a:blip>
          <a:srcRect b="0" l="0" r="0" t="0"/>
          <a:stretch/>
        </p:blipFill>
        <p:spPr>
          <a:xfrm rot="-2324277">
            <a:off x="700556" y="808932"/>
            <a:ext cx="3422423" cy="3136745"/>
          </a:xfrm>
          <a:prstGeom prst="rect">
            <a:avLst/>
          </a:prstGeom>
          <a:noFill/>
          <a:ln>
            <a:noFill/>
          </a:ln>
        </p:spPr>
      </p:pic>
      <p:pic>
        <p:nvPicPr>
          <p:cNvPr descr="A screenshot of a social media post&#10;&#10;Description automatically generated" id="684" name="Google Shape;684;p68"/>
          <p:cNvPicPr preferRelativeResize="0"/>
          <p:nvPr/>
        </p:nvPicPr>
        <p:blipFill rotWithShape="1">
          <a:blip r:embed="rId11">
            <a:alphaModFix/>
          </a:blip>
          <a:srcRect b="0" l="0" r="0" t="0"/>
          <a:stretch/>
        </p:blipFill>
        <p:spPr>
          <a:xfrm>
            <a:off x="5251096" y="199050"/>
            <a:ext cx="2746147" cy="4172477"/>
          </a:xfrm>
          <a:prstGeom prst="rect">
            <a:avLst/>
          </a:prstGeom>
          <a:noFill/>
          <a:ln>
            <a:noFill/>
          </a:ln>
        </p:spPr>
      </p:pic>
      <p:pic>
        <p:nvPicPr>
          <p:cNvPr descr="A screenshot of a social media post&#10;&#10;Description automatically generated" id="685" name="Google Shape;685;p68"/>
          <p:cNvPicPr preferRelativeResize="0"/>
          <p:nvPr/>
        </p:nvPicPr>
        <p:blipFill rotWithShape="1">
          <a:blip r:embed="rId12">
            <a:alphaModFix/>
          </a:blip>
          <a:srcRect b="0" l="0" r="0" t="0"/>
          <a:stretch/>
        </p:blipFill>
        <p:spPr>
          <a:xfrm rot="6282343">
            <a:off x="3514385" y="2953530"/>
            <a:ext cx="2868164" cy="3903758"/>
          </a:xfrm>
          <a:prstGeom prst="rect">
            <a:avLst/>
          </a:prstGeom>
          <a:noFill/>
          <a:ln>
            <a:noFill/>
          </a:ln>
        </p:spPr>
      </p:pic>
      <p:pic>
        <p:nvPicPr>
          <p:cNvPr descr="A screenshot of a video&#10;&#10;Description automatically generated" id="686" name="Google Shape;686;p68"/>
          <p:cNvPicPr preferRelativeResize="0"/>
          <p:nvPr/>
        </p:nvPicPr>
        <p:blipFill rotWithShape="1">
          <a:blip r:embed="rId13">
            <a:alphaModFix/>
          </a:blip>
          <a:srcRect b="0" l="0" r="0" t="0"/>
          <a:stretch/>
        </p:blipFill>
        <p:spPr>
          <a:xfrm>
            <a:off x="8993944" y="0"/>
            <a:ext cx="2401299" cy="3428143"/>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pic>
        <p:nvPicPr>
          <p:cNvPr descr="A red blue and white logo&#10;&#10;Description automatically generated" id="692" name="Google Shape;692;p69"/>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693" name="Google Shape;693;p69"/>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pic>
        <p:nvPicPr>
          <p:cNvPr descr="A person with short hair and glasses&#10;&#10;Description automatically generated" id="694" name="Google Shape;694;p69"/>
          <p:cNvPicPr preferRelativeResize="0"/>
          <p:nvPr/>
        </p:nvPicPr>
        <p:blipFill rotWithShape="1">
          <a:blip r:embed="rId5">
            <a:alphaModFix/>
          </a:blip>
          <a:srcRect b="0" l="0" r="0" t="0"/>
          <a:stretch/>
        </p:blipFill>
        <p:spPr>
          <a:xfrm>
            <a:off x="1168415" y="1029"/>
            <a:ext cx="10016738" cy="5902994"/>
          </a:xfrm>
          <a:prstGeom prst="rect">
            <a:avLst/>
          </a:prstGeom>
          <a:noFill/>
          <a:ln>
            <a:noFill/>
          </a:ln>
        </p:spPr>
      </p:pic>
      <p:pic>
        <p:nvPicPr>
          <p:cNvPr descr="A screenshot of a social media post&#10;&#10;Description automatically generated" id="695" name="Google Shape;695;p69"/>
          <p:cNvPicPr preferRelativeResize="0"/>
          <p:nvPr/>
        </p:nvPicPr>
        <p:blipFill rotWithShape="1">
          <a:blip r:embed="rId6">
            <a:alphaModFix/>
          </a:blip>
          <a:srcRect b="0" l="0" r="0" t="0"/>
          <a:stretch/>
        </p:blipFill>
        <p:spPr>
          <a:xfrm rot="-1784435">
            <a:off x="3197051" y="873494"/>
            <a:ext cx="3054821" cy="4574581"/>
          </a:xfrm>
          <a:prstGeom prst="rect">
            <a:avLst/>
          </a:prstGeom>
          <a:noFill/>
          <a:ln>
            <a:noFill/>
          </a:ln>
        </p:spPr>
      </p:pic>
      <p:pic>
        <p:nvPicPr>
          <p:cNvPr descr="A screenshot of a social media post&#10;&#10;Description automatically generated" id="696" name="Google Shape;696;p69"/>
          <p:cNvPicPr preferRelativeResize="0"/>
          <p:nvPr/>
        </p:nvPicPr>
        <p:blipFill rotWithShape="1">
          <a:blip r:embed="rId7">
            <a:alphaModFix/>
          </a:blip>
          <a:srcRect b="0" l="0" r="0" t="0"/>
          <a:stretch/>
        </p:blipFill>
        <p:spPr>
          <a:xfrm>
            <a:off x="6999658" y="416687"/>
            <a:ext cx="2561706" cy="3748941"/>
          </a:xfrm>
          <a:prstGeom prst="rect">
            <a:avLst/>
          </a:prstGeom>
          <a:noFill/>
          <a:ln>
            <a:noFill/>
          </a:ln>
        </p:spPr>
      </p:pic>
      <p:pic>
        <p:nvPicPr>
          <p:cNvPr descr="A screenshot of a social media post&#10;&#10;Description automatically generated" id="697" name="Google Shape;697;p69"/>
          <p:cNvPicPr preferRelativeResize="0"/>
          <p:nvPr/>
        </p:nvPicPr>
        <p:blipFill rotWithShape="1">
          <a:blip r:embed="rId8">
            <a:alphaModFix/>
          </a:blip>
          <a:srcRect b="0" l="0" r="0" t="0"/>
          <a:stretch/>
        </p:blipFill>
        <p:spPr>
          <a:xfrm>
            <a:off x="95571" y="2953264"/>
            <a:ext cx="3638348" cy="3169080"/>
          </a:xfrm>
          <a:prstGeom prst="rect">
            <a:avLst/>
          </a:prstGeom>
          <a:noFill/>
          <a:ln>
            <a:noFill/>
          </a:ln>
        </p:spPr>
      </p:pic>
      <p:pic>
        <p:nvPicPr>
          <p:cNvPr descr="A screenshot of a social media post&#10;&#10;Description automatically generated" id="698" name="Google Shape;698;p69"/>
          <p:cNvPicPr preferRelativeResize="0"/>
          <p:nvPr/>
        </p:nvPicPr>
        <p:blipFill rotWithShape="1">
          <a:blip r:embed="rId9">
            <a:alphaModFix/>
          </a:blip>
          <a:srcRect b="0" l="0" r="0" t="0"/>
          <a:stretch/>
        </p:blipFill>
        <p:spPr>
          <a:xfrm rot="3340221">
            <a:off x="7441868" y="1514342"/>
            <a:ext cx="3278595" cy="4994393"/>
          </a:xfrm>
          <a:prstGeom prst="rect">
            <a:avLst/>
          </a:prstGeom>
          <a:noFill/>
          <a:ln>
            <a:noFill/>
          </a:ln>
        </p:spPr>
      </p:pic>
      <p:pic>
        <p:nvPicPr>
          <p:cNvPr descr="A screenshot of a social media post&#10;&#10;Description automatically generated" id="699" name="Google Shape;699;p69"/>
          <p:cNvPicPr preferRelativeResize="0"/>
          <p:nvPr/>
        </p:nvPicPr>
        <p:blipFill rotWithShape="1">
          <a:blip r:embed="rId10">
            <a:alphaModFix/>
          </a:blip>
          <a:srcRect b="0" l="0" r="0" t="0"/>
          <a:stretch/>
        </p:blipFill>
        <p:spPr>
          <a:xfrm rot="-2324277">
            <a:off x="700556" y="808932"/>
            <a:ext cx="3422423" cy="3136745"/>
          </a:xfrm>
          <a:prstGeom prst="rect">
            <a:avLst/>
          </a:prstGeom>
          <a:noFill/>
          <a:ln>
            <a:noFill/>
          </a:ln>
        </p:spPr>
      </p:pic>
      <p:pic>
        <p:nvPicPr>
          <p:cNvPr descr="A screenshot of a social media post&#10;&#10;Description automatically generated" id="700" name="Google Shape;700;p69"/>
          <p:cNvPicPr preferRelativeResize="0"/>
          <p:nvPr/>
        </p:nvPicPr>
        <p:blipFill rotWithShape="1">
          <a:blip r:embed="rId11">
            <a:alphaModFix/>
          </a:blip>
          <a:srcRect b="0" l="0" r="0" t="0"/>
          <a:stretch/>
        </p:blipFill>
        <p:spPr>
          <a:xfrm>
            <a:off x="5251096" y="199050"/>
            <a:ext cx="2746147" cy="4172477"/>
          </a:xfrm>
          <a:prstGeom prst="rect">
            <a:avLst/>
          </a:prstGeom>
          <a:noFill/>
          <a:ln>
            <a:noFill/>
          </a:ln>
        </p:spPr>
      </p:pic>
      <p:pic>
        <p:nvPicPr>
          <p:cNvPr descr="A screenshot of a social media post&#10;&#10;Description automatically generated" id="701" name="Google Shape;701;p69"/>
          <p:cNvPicPr preferRelativeResize="0"/>
          <p:nvPr/>
        </p:nvPicPr>
        <p:blipFill rotWithShape="1">
          <a:blip r:embed="rId12">
            <a:alphaModFix/>
          </a:blip>
          <a:srcRect b="0" l="0" r="0" t="0"/>
          <a:stretch/>
        </p:blipFill>
        <p:spPr>
          <a:xfrm rot="6282343">
            <a:off x="3514385" y="2953530"/>
            <a:ext cx="2868164" cy="3903758"/>
          </a:xfrm>
          <a:prstGeom prst="rect">
            <a:avLst/>
          </a:prstGeom>
          <a:noFill/>
          <a:ln>
            <a:noFill/>
          </a:ln>
        </p:spPr>
      </p:pic>
      <p:pic>
        <p:nvPicPr>
          <p:cNvPr descr="A screenshot of a video&#10;&#10;Description automatically generated" id="702" name="Google Shape;702;p69"/>
          <p:cNvPicPr preferRelativeResize="0"/>
          <p:nvPr/>
        </p:nvPicPr>
        <p:blipFill rotWithShape="1">
          <a:blip r:embed="rId13">
            <a:alphaModFix/>
          </a:blip>
          <a:srcRect b="0" l="0" r="0" t="0"/>
          <a:stretch/>
        </p:blipFill>
        <p:spPr>
          <a:xfrm>
            <a:off x="8993944" y="0"/>
            <a:ext cx="2401299" cy="3428143"/>
          </a:xfrm>
          <a:prstGeom prst="rect">
            <a:avLst/>
          </a:prstGeom>
          <a:noFill/>
          <a:ln>
            <a:noFill/>
          </a:ln>
        </p:spPr>
      </p:pic>
      <p:pic>
        <p:nvPicPr>
          <p:cNvPr descr="A screenshot of a social media post&#10;&#10;Description automatically generated" id="703" name="Google Shape;703;p69"/>
          <p:cNvPicPr preferRelativeResize="0"/>
          <p:nvPr/>
        </p:nvPicPr>
        <p:blipFill rotWithShape="1">
          <a:blip r:embed="rId14">
            <a:alphaModFix/>
          </a:blip>
          <a:srcRect b="0" l="0" r="0" t="0"/>
          <a:stretch/>
        </p:blipFill>
        <p:spPr>
          <a:xfrm>
            <a:off x="3616300" y="0"/>
            <a:ext cx="4956351" cy="685628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pic>
        <p:nvPicPr>
          <p:cNvPr descr="A red blue and white logo&#10;&#10;Description automatically generated" id="708" name="Google Shape;708;p70"/>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709" name="Google Shape;709;p70"/>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pic>
        <p:nvPicPr>
          <p:cNvPr descr="A screenshot of a social media post&#10;&#10;Description automatically generated" id="710" name="Google Shape;710;p70"/>
          <p:cNvPicPr preferRelativeResize="0"/>
          <p:nvPr/>
        </p:nvPicPr>
        <p:blipFill rotWithShape="1">
          <a:blip r:embed="rId5">
            <a:alphaModFix/>
          </a:blip>
          <a:srcRect b="0" l="0" r="0" t="0"/>
          <a:stretch/>
        </p:blipFill>
        <p:spPr>
          <a:xfrm>
            <a:off x="640090" y="373268"/>
            <a:ext cx="10908771" cy="5530848"/>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pic>
        <p:nvPicPr>
          <p:cNvPr id="715" name="Google Shape;715;p71"/>
          <p:cNvPicPr preferRelativeResize="0"/>
          <p:nvPr/>
        </p:nvPicPr>
        <p:blipFill rotWithShape="1">
          <a:blip r:embed="rId3">
            <a:alphaModFix/>
          </a:blip>
          <a:srcRect b="0" l="0" r="0" t="0"/>
          <a:stretch/>
        </p:blipFill>
        <p:spPr>
          <a:xfrm>
            <a:off x="8326955" y="1126600"/>
            <a:ext cx="3280098" cy="4603647"/>
          </a:xfrm>
          <a:prstGeom prst="rect">
            <a:avLst/>
          </a:prstGeom>
          <a:noFill/>
          <a:ln>
            <a:noFill/>
          </a:ln>
        </p:spPr>
      </p:pic>
      <p:pic>
        <p:nvPicPr>
          <p:cNvPr id="716" name="Google Shape;716;p71"/>
          <p:cNvPicPr preferRelativeResize="0"/>
          <p:nvPr/>
        </p:nvPicPr>
        <p:blipFill rotWithShape="1">
          <a:blip r:embed="rId4">
            <a:alphaModFix/>
          </a:blip>
          <a:srcRect b="0" l="0" r="0" t="0"/>
          <a:stretch/>
        </p:blipFill>
        <p:spPr>
          <a:xfrm>
            <a:off x="4295384" y="1123527"/>
            <a:ext cx="3598181" cy="4526013"/>
          </a:xfrm>
          <a:prstGeom prst="rect">
            <a:avLst/>
          </a:prstGeom>
          <a:noFill/>
          <a:ln>
            <a:noFill/>
          </a:ln>
        </p:spPr>
      </p:pic>
      <p:pic>
        <p:nvPicPr>
          <p:cNvPr id="717" name="Google Shape;717;p71"/>
          <p:cNvPicPr preferRelativeResize="0"/>
          <p:nvPr/>
        </p:nvPicPr>
        <p:blipFill rotWithShape="1">
          <a:blip r:embed="rId5">
            <a:alphaModFix/>
          </a:blip>
          <a:srcRect b="0" l="0" r="0" t="0"/>
          <a:stretch/>
        </p:blipFill>
        <p:spPr>
          <a:xfrm>
            <a:off x="476132" y="1045872"/>
            <a:ext cx="3291609" cy="4603649"/>
          </a:xfrm>
          <a:prstGeom prst="rect">
            <a:avLst/>
          </a:prstGeom>
          <a:noFill/>
          <a:ln>
            <a:noFill/>
          </a:ln>
        </p:spPr>
      </p:pic>
      <p:pic>
        <p:nvPicPr>
          <p:cNvPr descr="A red blue and white logo&#10;&#10;Description automatically generated" id="718" name="Google Shape;718;p71"/>
          <p:cNvPicPr preferRelativeResize="0"/>
          <p:nvPr/>
        </p:nvPicPr>
        <p:blipFill rotWithShape="1">
          <a:blip r:embed="rId6">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719" name="Google Shape;719;p71"/>
          <p:cNvPicPr preferRelativeResize="0"/>
          <p:nvPr/>
        </p:nvPicPr>
        <p:blipFill rotWithShape="1">
          <a:blip r:embed="rId7">
            <a:alphaModFix/>
          </a:blip>
          <a:srcRect b="0" l="0" r="0" t="0"/>
          <a:stretch/>
        </p:blipFill>
        <p:spPr>
          <a:xfrm>
            <a:off x="9967005" y="5905500"/>
            <a:ext cx="2221944" cy="952262"/>
          </a:xfrm>
          <a:prstGeom prst="rect">
            <a:avLst/>
          </a:prstGeom>
          <a:noFill/>
          <a:ln>
            <a:noFill/>
          </a:ln>
        </p:spPr>
      </p:pic>
      <p:sp>
        <p:nvSpPr>
          <p:cNvPr id="720" name="Google Shape;720;p71"/>
          <p:cNvSpPr txBox="1"/>
          <p:nvPr/>
        </p:nvSpPr>
        <p:spPr>
          <a:xfrm>
            <a:off x="0" y="177282"/>
            <a:ext cx="121890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3600">
                <a:solidFill>
                  <a:srgbClr val="05ACFF"/>
                </a:solidFill>
                <a:latin typeface="Arial"/>
                <a:ea typeface="Arial"/>
                <a:cs typeface="Arial"/>
                <a:sym typeface="Arial"/>
              </a:rPr>
              <a:t>THE ANGELA PROJECT</a:t>
            </a:r>
            <a:endParaRPr/>
          </a:p>
        </p:txBody>
      </p:sp>
      <p:sp>
        <p:nvSpPr>
          <p:cNvPr id="721" name="Google Shape;721;p71"/>
          <p:cNvSpPr txBox="1"/>
          <p:nvPr/>
        </p:nvSpPr>
        <p:spPr>
          <a:xfrm>
            <a:off x="3618197" y="5905500"/>
            <a:ext cx="4952700" cy="1323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4000">
                <a:solidFill>
                  <a:srgbClr val="FF0000"/>
                </a:solidFill>
                <a:latin typeface="Arial"/>
                <a:ea typeface="Arial"/>
                <a:cs typeface="Arial"/>
                <a:sym typeface="Arial"/>
              </a:rPr>
              <a:t>Do you see a pattern?</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pic>
        <p:nvPicPr>
          <p:cNvPr descr="A red blue and white logo&#10;&#10;Description automatically generated" id="726" name="Google Shape;726;p72"/>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727" name="Google Shape;727;p72"/>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pic>
        <p:nvPicPr>
          <p:cNvPr descr="A person and person in suits smiling&#10;&#10;Description automatically generated" id="728" name="Google Shape;728;p72"/>
          <p:cNvPicPr preferRelativeResize="0"/>
          <p:nvPr/>
        </p:nvPicPr>
        <p:blipFill rotWithShape="1">
          <a:blip r:embed="rId5">
            <a:alphaModFix/>
          </a:blip>
          <a:srcRect b="0" l="0" r="0" t="0"/>
          <a:stretch/>
        </p:blipFill>
        <p:spPr>
          <a:xfrm>
            <a:off x="1598245" y="0"/>
            <a:ext cx="8992466" cy="599322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pic>
        <p:nvPicPr>
          <p:cNvPr descr="A red blue and white logo&#10;&#10;Description automatically generated" id="733" name="Google Shape;733;p73"/>
          <p:cNvPicPr preferRelativeResize="0"/>
          <p:nvPr/>
        </p:nvPicPr>
        <p:blipFill rotWithShape="1">
          <a:blip r:embed="rId3">
            <a:alphaModFix/>
          </a:blip>
          <a:srcRect b="0" l="0" r="0" t="0"/>
          <a:stretch/>
        </p:blipFill>
        <p:spPr>
          <a:xfrm>
            <a:off x="1" y="5905500"/>
            <a:ext cx="952262" cy="952262"/>
          </a:xfrm>
          <a:prstGeom prst="rect">
            <a:avLst/>
          </a:prstGeom>
          <a:noFill/>
          <a:ln>
            <a:noFill/>
          </a:ln>
        </p:spPr>
      </p:pic>
      <p:sp>
        <p:nvSpPr>
          <p:cNvPr id="734" name="Google Shape;734;p73"/>
          <p:cNvSpPr txBox="1"/>
          <p:nvPr/>
        </p:nvSpPr>
        <p:spPr>
          <a:xfrm>
            <a:off x="201018" y="186612"/>
            <a:ext cx="4785300" cy="59055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0" i="0" lang="en" sz="1800">
                <a:solidFill>
                  <a:schemeClr val="dk1"/>
                </a:solidFill>
                <a:highlight>
                  <a:srgbClr val="FFFFFF"/>
                </a:highlight>
                <a:latin typeface="Arial"/>
                <a:ea typeface="Arial"/>
                <a:cs typeface="Arial"/>
                <a:sym typeface="Arial"/>
              </a:rPr>
              <a:t>The Obama presidency was a disaster for middle-class wealth in the United States. Between 2007 and 2016, the average wealth of the bottom 99 percent dropped by $4,500. Over the same period, the average wealth of the top 1 percent rose by $4.9 million.</a:t>
            </a:r>
            <a:endParaRPr/>
          </a:p>
          <a:p>
            <a:pPr indent="0" lvl="0" marL="0" marR="0" rtl="0" algn="l">
              <a:lnSpc>
                <a:spcPct val="90000"/>
              </a:lnSpc>
              <a:spcBef>
                <a:spcPts val="600"/>
              </a:spcBef>
              <a:spcAft>
                <a:spcPts val="0"/>
              </a:spcAft>
              <a:buNone/>
            </a:pPr>
            <a:r>
              <a:t/>
            </a:r>
            <a:endParaRPr b="0" i="0" sz="1800">
              <a:solidFill>
                <a:schemeClr val="dk1"/>
              </a:solidFill>
              <a:highlight>
                <a:srgbClr val="FFFFFF"/>
              </a:highlight>
              <a:latin typeface="Arial"/>
              <a:ea typeface="Arial"/>
              <a:cs typeface="Arial"/>
              <a:sym typeface="Arial"/>
            </a:endParaRPr>
          </a:p>
          <a:p>
            <a:pPr indent="0" lvl="0" marL="0" marR="0" rtl="0" algn="l">
              <a:lnSpc>
                <a:spcPct val="90000"/>
              </a:lnSpc>
              <a:spcBef>
                <a:spcPts val="600"/>
              </a:spcBef>
              <a:spcAft>
                <a:spcPts val="0"/>
              </a:spcAft>
              <a:buNone/>
            </a:pPr>
            <a:r>
              <a:rPr b="0" i="0" lang="en" sz="1800">
                <a:solidFill>
                  <a:schemeClr val="dk1"/>
                </a:solidFill>
                <a:highlight>
                  <a:srgbClr val="FFFFFF"/>
                </a:highlight>
                <a:latin typeface="Arial"/>
                <a:ea typeface="Arial"/>
                <a:cs typeface="Arial"/>
                <a:sym typeface="Arial"/>
              </a:rPr>
              <a:t>This drop hit the housing wealth of African Americans particularly hard. Outside of home equity, black wealth recovered its 2007 level by 2016. But average black home equity was still $16,700 lower.</a:t>
            </a:r>
            <a:endParaRPr/>
          </a:p>
          <a:p>
            <a:pPr indent="0" lvl="0" marL="0" marR="0" rtl="0" algn="l">
              <a:lnSpc>
                <a:spcPct val="90000"/>
              </a:lnSpc>
              <a:spcBef>
                <a:spcPts val="600"/>
              </a:spcBef>
              <a:spcAft>
                <a:spcPts val="0"/>
              </a:spcAft>
              <a:buNone/>
            </a:pPr>
            <a:r>
              <a:t/>
            </a:r>
            <a:endParaRPr b="0" i="0" sz="1800">
              <a:solidFill>
                <a:schemeClr val="dk1"/>
              </a:solidFill>
              <a:highlight>
                <a:srgbClr val="FFFFFF"/>
              </a:highlight>
              <a:latin typeface="Arial"/>
              <a:ea typeface="Arial"/>
              <a:cs typeface="Arial"/>
              <a:sym typeface="Arial"/>
            </a:endParaRPr>
          </a:p>
          <a:p>
            <a:pPr indent="0" lvl="0" marL="0" marR="0" rtl="0" algn="l">
              <a:lnSpc>
                <a:spcPct val="90000"/>
              </a:lnSpc>
              <a:spcBef>
                <a:spcPts val="600"/>
              </a:spcBef>
              <a:spcAft>
                <a:spcPts val="0"/>
              </a:spcAft>
              <a:buNone/>
            </a:pPr>
            <a:r>
              <a:rPr b="0" i="0" lang="en" sz="1800">
                <a:solidFill>
                  <a:schemeClr val="dk1"/>
                </a:solidFill>
                <a:highlight>
                  <a:srgbClr val="FFFFFF"/>
                </a:highlight>
                <a:latin typeface="Arial"/>
                <a:ea typeface="Arial"/>
                <a:cs typeface="Arial"/>
                <a:sym typeface="Arial"/>
              </a:rPr>
              <a:t>Much of this decline, we will argue, can be laid at the feet of President Obama. His housing policies led directly to millions of families losing their homes. What’s more, Obama had the power — money, legislative tools, and legal leverage — to sharply ameliorate the foreclosure crisis.</a:t>
            </a:r>
            <a:endParaRPr/>
          </a:p>
          <a:p>
            <a:pPr indent="0" lvl="0" marL="0" marR="0" rtl="0" algn="l">
              <a:lnSpc>
                <a:spcPct val="90000"/>
              </a:lnSpc>
              <a:spcBef>
                <a:spcPts val="600"/>
              </a:spcBef>
              <a:spcAft>
                <a:spcPts val="0"/>
              </a:spcAft>
              <a:buNone/>
            </a:pPr>
            <a:r>
              <a:t/>
            </a:r>
            <a:endParaRPr b="0" i="0" sz="1800">
              <a:solidFill>
                <a:schemeClr val="dk1"/>
              </a:solidFill>
              <a:highlight>
                <a:srgbClr val="FFFFFF"/>
              </a:highlight>
              <a:latin typeface="Arial"/>
              <a:ea typeface="Arial"/>
              <a:cs typeface="Arial"/>
              <a:sym typeface="Arial"/>
            </a:endParaRPr>
          </a:p>
          <a:p>
            <a:pPr indent="0" lvl="0" marL="0" marR="0" rtl="0" algn="l">
              <a:lnSpc>
                <a:spcPct val="90000"/>
              </a:lnSpc>
              <a:spcBef>
                <a:spcPts val="600"/>
              </a:spcBef>
              <a:spcAft>
                <a:spcPts val="0"/>
              </a:spcAft>
              <a:buNone/>
            </a:pPr>
            <a:r>
              <a:rPr b="0" i="0" lang="en" sz="1800">
                <a:solidFill>
                  <a:schemeClr val="dk1"/>
                </a:solidFill>
                <a:highlight>
                  <a:srgbClr val="FFFFFF"/>
                </a:highlight>
                <a:latin typeface="Arial"/>
                <a:ea typeface="Arial"/>
                <a:cs typeface="Arial"/>
                <a:sym typeface="Arial"/>
              </a:rPr>
              <a:t>He chose not to use it. - Jacobin</a:t>
            </a:r>
            <a:endParaRPr/>
          </a:p>
          <a:p>
            <a:pPr indent="0" lvl="0" marL="0" marR="0" rtl="0" algn="l">
              <a:lnSpc>
                <a:spcPct val="90000"/>
              </a:lnSpc>
              <a:spcBef>
                <a:spcPts val="600"/>
              </a:spcBef>
              <a:spcAft>
                <a:spcPts val="0"/>
              </a:spcAft>
              <a:buNone/>
            </a:pPr>
            <a:r>
              <a:t/>
            </a:r>
            <a:endParaRPr sz="1800">
              <a:solidFill>
                <a:schemeClr val="dk1"/>
              </a:solidFill>
              <a:latin typeface="Arial"/>
              <a:ea typeface="Arial"/>
              <a:cs typeface="Arial"/>
              <a:sym typeface="Arial"/>
            </a:endParaRPr>
          </a:p>
        </p:txBody>
      </p:sp>
      <p:pic>
        <p:nvPicPr>
          <p:cNvPr descr="A black text on a white background&#10;&#10;Description automatically generated" id="735" name="Google Shape;735;p73"/>
          <p:cNvPicPr preferRelativeResize="0"/>
          <p:nvPr/>
        </p:nvPicPr>
        <p:blipFill rotWithShape="1">
          <a:blip r:embed="rId4">
            <a:alphaModFix/>
          </a:blip>
          <a:srcRect b="0" l="0" r="0" t="0"/>
          <a:stretch/>
        </p:blipFill>
        <p:spPr>
          <a:xfrm>
            <a:off x="4986424" y="1061611"/>
            <a:ext cx="6387746" cy="4742902"/>
          </a:xfrm>
          <a:prstGeom prst="rect">
            <a:avLst/>
          </a:prstGeom>
          <a:noFill/>
          <a:ln>
            <a:noFill/>
          </a:ln>
        </p:spPr>
      </p:pic>
      <p:pic>
        <p:nvPicPr>
          <p:cNvPr descr="A red and black rectangles&#10;&#10;Description automatically generated" id="736" name="Google Shape;736;p73"/>
          <p:cNvPicPr preferRelativeResize="0"/>
          <p:nvPr/>
        </p:nvPicPr>
        <p:blipFill rotWithShape="1">
          <a:blip r:embed="rId5">
            <a:alphaModFix/>
          </a:blip>
          <a:srcRect b="0" l="0" r="0" t="0"/>
          <a:stretch/>
        </p:blipFill>
        <p:spPr>
          <a:xfrm>
            <a:off x="9967005" y="5905500"/>
            <a:ext cx="2221944" cy="952262"/>
          </a:xfrm>
          <a:prstGeom prst="rect">
            <a:avLst/>
          </a:prstGeom>
          <a:noFill/>
          <a:ln>
            <a:noFill/>
          </a:ln>
        </p:spPr>
      </p:pic>
      <p:sp>
        <p:nvSpPr>
          <p:cNvPr id="737" name="Google Shape;737;p73"/>
          <p:cNvSpPr txBox="1"/>
          <p:nvPr/>
        </p:nvSpPr>
        <p:spPr>
          <a:xfrm>
            <a:off x="1910618" y="6027003"/>
            <a:ext cx="7971600" cy="1569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 sz="4800">
                <a:solidFill>
                  <a:srgbClr val="05ACFF"/>
                </a:solidFill>
                <a:highlight>
                  <a:srgbClr val="FFFFFF"/>
                </a:highlight>
                <a:latin typeface="Arial"/>
                <a:ea typeface="Arial"/>
                <a:cs typeface="Arial"/>
                <a:sym typeface="Arial"/>
              </a:rPr>
              <a:t>WEALTH INEQUALITY &amp;POLICY</a:t>
            </a:r>
            <a:endParaRPr b="1" sz="4800">
              <a:solidFill>
                <a:srgbClr val="05ACFF"/>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pic>
        <p:nvPicPr>
          <p:cNvPr descr="A screenshot of a website&#10;&#10;Description automatically generated" id="742" name="Google Shape;742;p74"/>
          <p:cNvPicPr preferRelativeResize="0"/>
          <p:nvPr/>
        </p:nvPicPr>
        <p:blipFill rotWithShape="1">
          <a:blip r:embed="rId3">
            <a:alphaModFix/>
          </a:blip>
          <a:srcRect b="0" l="0" r="0" t="0"/>
          <a:stretch/>
        </p:blipFill>
        <p:spPr>
          <a:xfrm>
            <a:off x="2310304" y="0"/>
            <a:ext cx="7770452" cy="4064890"/>
          </a:xfrm>
          <a:prstGeom prst="rect">
            <a:avLst/>
          </a:prstGeom>
          <a:noFill/>
          <a:ln>
            <a:noFill/>
          </a:ln>
        </p:spPr>
      </p:pic>
      <p:pic>
        <p:nvPicPr>
          <p:cNvPr descr="A red blue and white logo&#10;&#10;Description automatically generated" id="743" name="Google Shape;743;p74"/>
          <p:cNvPicPr preferRelativeResize="0"/>
          <p:nvPr/>
        </p:nvPicPr>
        <p:blipFill rotWithShape="1">
          <a:blip r:embed="rId4">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744" name="Google Shape;744;p74"/>
          <p:cNvPicPr preferRelativeResize="0"/>
          <p:nvPr/>
        </p:nvPicPr>
        <p:blipFill rotWithShape="1">
          <a:blip r:embed="rId5">
            <a:alphaModFix/>
          </a:blip>
          <a:srcRect b="0" l="0" r="0" t="0"/>
          <a:stretch/>
        </p:blipFill>
        <p:spPr>
          <a:xfrm>
            <a:off x="9967005" y="5905500"/>
            <a:ext cx="2221944" cy="952262"/>
          </a:xfrm>
          <a:prstGeom prst="rect">
            <a:avLst/>
          </a:prstGeom>
          <a:noFill/>
          <a:ln>
            <a:noFill/>
          </a:ln>
        </p:spPr>
      </p:pic>
      <p:sp>
        <p:nvSpPr>
          <p:cNvPr id="745" name="Google Shape;745;p74"/>
          <p:cNvSpPr txBox="1"/>
          <p:nvPr/>
        </p:nvSpPr>
        <p:spPr>
          <a:xfrm>
            <a:off x="267411" y="3900196"/>
            <a:ext cx="11856300" cy="2678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chemeClr val="dk1"/>
                </a:solidFill>
                <a:latin typeface="Arial"/>
                <a:ea typeface="Arial"/>
                <a:cs typeface="Arial"/>
                <a:sym typeface="Arial"/>
              </a:rPr>
              <a:t>Steve Mnuchin and OneWest Bank were, according to a memo obtained and reported on by The Intercept, guilty of “widespread misconduct” in the form of over 1,000 legal violations. The memo was the result of a year-long investigation and it asserts that OneWest Bank operated to intentionally boost foreclosures. The Campaign for Accountability called for a federal investigation of Mnuchin and OneWest Bank claiming they used “potentially illegal tactics to foreclose on as many as 80,000 California homes.”</a:t>
            </a:r>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a:p>
            <a:pPr indent="0" lvl="0" marL="0" marR="0" rtl="0" algn="l">
              <a:spcBef>
                <a:spcPts val="0"/>
              </a:spcBef>
              <a:spcAft>
                <a:spcPts val="0"/>
              </a:spcAft>
              <a:buNone/>
            </a:pPr>
            <a:r>
              <a:rPr lang="en" sz="1400">
                <a:solidFill>
                  <a:schemeClr val="dk1"/>
                </a:solidFill>
                <a:latin typeface="Arial"/>
                <a:ea typeface="Arial"/>
                <a:cs typeface="Arial"/>
                <a:sym typeface="Arial"/>
              </a:rPr>
              <a:t>Yet despite internal memos explicitly mentioning numerous prosecutable offenses by Mnuchin and co., then California Attorney General Kamala Harris refused to prosecute.</a:t>
            </a:r>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a:p>
            <a:pPr indent="0" lvl="0" marL="0" marR="0" rtl="0" algn="l">
              <a:spcBef>
                <a:spcPts val="0"/>
              </a:spcBef>
              <a:spcAft>
                <a:spcPts val="0"/>
              </a:spcAft>
              <a:buNone/>
            </a:pPr>
            <a:r>
              <a:rPr lang="en" sz="1400">
                <a:solidFill>
                  <a:schemeClr val="dk1"/>
                </a:solidFill>
                <a:latin typeface="Arial"/>
                <a:ea typeface="Arial"/>
                <a:cs typeface="Arial"/>
                <a:sym typeface="Arial"/>
              </a:rPr>
              <a:t>She's never given an explanation for her decision and Mnuchin later donated $2,000.00 to Harris' campaign. It was his only donation to a Democratic candidate.</a:t>
            </a:r>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746" name="Google Shape;746;p74"/>
          <p:cNvSpPr txBox="1"/>
          <p:nvPr/>
        </p:nvSpPr>
        <p:spPr>
          <a:xfrm>
            <a:off x="1938044" y="6027003"/>
            <a:ext cx="7963500" cy="1569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 sz="4800">
                <a:solidFill>
                  <a:srgbClr val="05ACFF"/>
                </a:solidFill>
                <a:highlight>
                  <a:srgbClr val="FFFFFF"/>
                </a:highlight>
                <a:latin typeface="Arial"/>
                <a:ea typeface="Arial"/>
                <a:cs typeface="Arial"/>
                <a:sym typeface="Arial"/>
              </a:rPr>
              <a:t>WEALTH INEQUALITY &amp;POLICY</a:t>
            </a:r>
            <a:endParaRPr b="1" sz="4800">
              <a:solidFill>
                <a:srgbClr val="05ACFF"/>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pic>
        <p:nvPicPr>
          <p:cNvPr descr="A person walking on a bridge&#10;&#10;Description automatically generated" id="751" name="Google Shape;751;p75"/>
          <p:cNvPicPr preferRelativeResize="0"/>
          <p:nvPr/>
        </p:nvPicPr>
        <p:blipFill rotWithShape="1">
          <a:blip r:embed="rId3">
            <a:alphaModFix/>
          </a:blip>
          <a:srcRect b="0" l="0" r="0" t="0"/>
          <a:stretch/>
        </p:blipFill>
        <p:spPr>
          <a:xfrm>
            <a:off x="6805057" y="1629834"/>
            <a:ext cx="5290345" cy="3597432"/>
          </a:xfrm>
          <a:prstGeom prst="rect">
            <a:avLst/>
          </a:prstGeom>
          <a:noFill/>
          <a:ln>
            <a:noFill/>
          </a:ln>
        </p:spPr>
      </p:pic>
      <p:pic>
        <p:nvPicPr>
          <p:cNvPr descr="A person standing at a podium&#10;&#10;Description automatically generated" id="752" name="Google Shape;752;p75"/>
          <p:cNvPicPr preferRelativeResize="0"/>
          <p:nvPr/>
        </p:nvPicPr>
        <p:blipFill rotWithShape="1">
          <a:blip r:embed="rId4">
            <a:alphaModFix/>
          </a:blip>
          <a:srcRect b="0" l="0" r="0" t="0"/>
          <a:stretch/>
        </p:blipFill>
        <p:spPr>
          <a:xfrm>
            <a:off x="93551" y="1629834"/>
            <a:ext cx="6395434" cy="3597430"/>
          </a:xfrm>
          <a:prstGeom prst="rect">
            <a:avLst/>
          </a:prstGeom>
          <a:noFill/>
          <a:ln>
            <a:noFill/>
          </a:ln>
        </p:spPr>
      </p:pic>
      <p:pic>
        <p:nvPicPr>
          <p:cNvPr descr="A red blue and white logo&#10;&#10;Description automatically generated" id="753" name="Google Shape;753;p75"/>
          <p:cNvPicPr preferRelativeResize="0"/>
          <p:nvPr/>
        </p:nvPicPr>
        <p:blipFill rotWithShape="1">
          <a:blip r:embed="rId5">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754" name="Google Shape;754;p75"/>
          <p:cNvPicPr preferRelativeResize="0"/>
          <p:nvPr/>
        </p:nvPicPr>
        <p:blipFill rotWithShape="1">
          <a:blip r:embed="rId6">
            <a:alphaModFix/>
          </a:blip>
          <a:srcRect b="0" l="0" r="0" t="0"/>
          <a:stretch/>
        </p:blipFill>
        <p:spPr>
          <a:xfrm>
            <a:off x="9967005" y="5905500"/>
            <a:ext cx="2221944" cy="952262"/>
          </a:xfrm>
          <a:prstGeom prst="rect">
            <a:avLst/>
          </a:prstGeom>
          <a:noFill/>
          <a:ln>
            <a:noFill/>
          </a:ln>
        </p:spPr>
      </p:pic>
      <p:sp>
        <p:nvSpPr>
          <p:cNvPr id="755" name="Google Shape;755;p75"/>
          <p:cNvSpPr txBox="1"/>
          <p:nvPr/>
        </p:nvSpPr>
        <p:spPr>
          <a:xfrm>
            <a:off x="1587105" y="5704651"/>
            <a:ext cx="9014700" cy="585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3200">
                <a:solidFill>
                  <a:srgbClr val="05ACFF"/>
                </a:solidFill>
                <a:latin typeface="Arial"/>
                <a:ea typeface="Arial"/>
                <a:cs typeface="Arial"/>
                <a:sym typeface="Arial"/>
              </a:rPr>
              <a:t>LINEAGE AND IDENTITY</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pic>
        <p:nvPicPr>
          <p:cNvPr descr="A person and person in suits smiling&#10;&#10;Description automatically generated" id="760" name="Google Shape;760;p76"/>
          <p:cNvPicPr preferRelativeResize="0"/>
          <p:nvPr/>
        </p:nvPicPr>
        <p:blipFill rotWithShape="1">
          <a:blip r:embed="rId3">
            <a:alphaModFix/>
          </a:blip>
          <a:srcRect b="0" l="11664" r="16599" t="0"/>
          <a:stretch/>
        </p:blipFill>
        <p:spPr>
          <a:xfrm>
            <a:off x="644782" y="0"/>
            <a:ext cx="6344850" cy="5905490"/>
          </a:xfrm>
          <a:prstGeom prst="rect">
            <a:avLst/>
          </a:prstGeom>
          <a:noFill/>
          <a:ln>
            <a:noFill/>
          </a:ln>
        </p:spPr>
      </p:pic>
      <p:pic>
        <p:nvPicPr>
          <p:cNvPr descr="A black text on a white background&#10;&#10;Description automatically generated" id="761" name="Google Shape;761;p76"/>
          <p:cNvPicPr preferRelativeResize="0"/>
          <p:nvPr/>
        </p:nvPicPr>
        <p:blipFill rotWithShape="1">
          <a:blip r:embed="rId4">
            <a:alphaModFix/>
          </a:blip>
          <a:srcRect b="3222" l="0" r="0" t="0"/>
          <a:stretch/>
        </p:blipFill>
        <p:spPr>
          <a:xfrm>
            <a:off x="8099109" y="3511296"/>
            <a:ext cx="3735791" cy="2685159"/>
          </a:xfrm>
          <a:prstGeom prst="rect">
            <a:avLst/>
          </a:prstGeom>
          <a:noFill/>
          <a:ln>
            <a:noFill/>
          </a:ln>
        </p:spPr>
      </p:pic>
      <p:pic>
        <p:nvPicPr>
          <p:cNvPr descr="A red blue and white logo&#10;&#10;Description automatically generated" id="762" name="Google Shape;762;p76"/>
          <p:cNvPicPr preferRelativeResize="0"/>
          <p:nvPr/>
        </p:nvPicPr>
        <p:blipFill rotWithShape="1">
          <a:blip r:embed="rId5">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763" name="Google Shape;763;p76"/>
          <p:cNvPicPr preferRelativeResize="0"/>
          <p:nvPr/>
        </p:nvPicPr>
        <p:blipFill rotWithShape="1">
          <a:blip r:embed="rId6">
            <a:alphaModFix/>
          </a:blip>
          <a:srcRect b="0" l="0" r="0" t="0"/>
          <a:stretch/>
        </p:blipFill>
        <p:spPr>
          <a:xfrm>
            <a:off x="9967005" y="5905500"/>
            <a:ext cx="2221944" cy="952262"/>
          </a:xfrm>
          <a:prstGeom prst="rect">
            <a:avLst/>
          </a:prstGeom>
          <a:noFill/>
          <a:ln>
            <a:noFill/>
          </a:ln>
        </p:spPr>
      </p:pic>
      <p:pic>
        <p:nvPicPr>
          <p:cNvPr descr="A screenshot of a website&#10;&#10;Description automatically generated" id="764" name="Google Shape;764;p76"/>
          <p:cNvPicPr preferRelativeResize="0"/>
          <p:nvPr/>
        </p:nvPicPr>
        <p:blipFill rotWithShape="1">
          <a:blip r:embed="rId7">
            <a:alphaModFix/>
          </a:blip>
          <a:srcRect b="0" l="0" r="0" t="0"/>
          <a:stretch/>
        </p:blipFill>
        <p:spPr>
          <a:xfrm>
            <a:off x="7390629" y="0"/>
            <a:ext cx="4796800" cy="2509309"/>
          </a:xfrm>
          <a:prstGeom prst="rect">
            <a:avLst/>
          </a:prstGeom>
          <a:noFill/>
          <a:ln>
            <a:noFill/>
          </a:ln>
        </p:spPr>
      </p:pic>
      <p:sp>
        <p:nvSpPr>
          <p:cNvPr id="765" name="Google Shape;765;p76"/>
          <p:cNvSpPr txBox="1"/>
          <p:nvPr/>
        </p:nvSpPr>
        <p:spPr>
          <a:xfrm>
            <a:off x="1938044" y="6027003"/>
            <a:ext cx="7963500" cy="1569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 sz="4800">
                <a:solidFill>
                  <a:srgbClr val="05ACFF"/>
                </a:solidFill>
                <a:highlight>
                  <a:srgbClr val="FFFFFF"/>
                </a:highlight>
                <a:latin typeface="Arial"/>
                <a:ea typeface="Arial"/>
                <a:cs typeface="Arial"/>
                <a:sym typeface="Arial"/>
              </a:rPr>
              <a:t>WEALTH INEQUALITY &amp;POLICY</a:t>
            </a:r>
            <a:endParaRPr b="1" sz="4800">
              <a:solidFill>
                <a:srgbClr val="05ACFF"/>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pic>
        <p:nvPicPr>
          <p:cNvPr descr="A person and person in suits smiling&#10;&#10;Description automatically generated" id="770" name="Google Shape;770;p77"/>
          <p:cNvPicPr preferRelativeResize="0"/>
          <p:nvPr/>
        </p:nvPicPr>
        <p:blipFill rotWithShape="1">
          <a:blip r:embed="rId3">
            <a:alphaModFix/>
          </a:blip>
          <a:srcRect b="0" l="11664" r="16599" t="0"/>
          <a:stretch/>
        </p:blipFill>
        <p:spPr>
          <a:xfrm>
            <a:off x="644782" y="0"/>
            <a:ext cx="6344850" cy="5905490"/>
          </a:xfrm>
          <a:prstGeom prst="rect">
            <a:avLst/>
          </a:prstGeom>
          <a:noFill/>
          <a:ln>
            <a:noFill/>
          </a:ln>
        </p:spPr>
      </p:pic>
      <p:pic>
        <p:nvPicPr>
          <p:cNvPr descr="A black text on a white background&#10;&#10;Description automatically generated" id="771" name="Google Shape;771;p77"/>
          <p:cNvPicPr preferRelativeResize="0"/>
          <p:nvPr/>
        </p:nvPicPr>
        <p:blipFill rotWithShape="1">
          <a:blip r:embed="rId4">
            <a:alphaModFix/>
          </a:blip>
          <a:srcRect b="3222" l="0" r="0" t="0"/>
          <a:stretch/>
        </p:blipFill>
        <p:spPr>
          <a:xfrm>
            <a:off x="8099109" y="3511296"/>
            <a:ext cx="3735791" cy="2685159"/>
          </a:xfrm>
          <a:prstGeom prst="rect">
            <a:avLst/>
          </a:prstGeom>
          <a:noFill/>
          <a:ln>
            <a:noFill/>
          </a:ln>
        </p:spPr>
      </p:pic>
      <p:pic>
        <p:nvPicPr>
          <p:cNvPr descr="A red blue and white logo&#10;&#10;Description automatically generated" id="772" name="Google Shape;772;p77"/>
          <p:cNvPicPr preferRelativeResize="0"/>
          <p:nvPr/>
        </p:nvPicPr>
        <p:blipFill rotWithShape="1">
          <a:blip r:embed="rId5">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773" name="Google Shape;773;p77"/>
          <p:cNvPicPr preferRelativeResize="0"/>
          <p:nvPr/>
        </p:nvPicPr>
        <p:blipFill rotWithShape="1">
          <a:blip r:embed="rId6">
            <a:alphaModFix/>
          </a:blip>
          <a:srcRect b="0" l="0" r="0" t="0"/>
          <a:stretch/>
        </p:blipFill>
        <p:spPr>
          <a:xfrm>
            <a:off x="9967005" y="5905500"/>
            <a:ext cx="2221944" cy="952262"/>
          </a:xfrm>
          <a:prstGeom prst="rect">
            <a:avLst/>
          </a:prstGeom>
          <a:noFill/>
          <a:ln>
            <a:noFill/>
          </a:ln>
        </p:spPr>
      </p:pic>
      <p:pic>
        <p:nvPicPr>
          <p:cNvPr descr="A screenshot of a website&#10;&#10;Description automatically generated" id="774" name="Google Shape;774;p77"/>
          <p:cNvPicPr preferRelativeResize="0"/>
          <p:nvPr/>
        </p:nvPicPr>
        <p:blipFill rotWithShape="1">
          <a:blip r:embed="rId7">
            <a:alphaModFix/>
          </a:blip>
          <a:srcRect b="0" l="0" r="0" t="0"/>
          <a:stretch/>
        </p:blipFill>
        <p:spPr>
          <a:xfrm>
            <a:off x="7390629" y="0"/>
            <a:ext cx="4796800" cy="2509309"/>
          </a:xfrm>
          <a:prstGeom prst="rect">
            <a:avLst/>
          </a:prstGeom>
          <a:noFill/>
          <a:ln>
            <a:noFill/>
          </a:ln>
        </p:spPr>
      </p:pic>
      <p:pic>
        <p:nvPicPr>
          <p:cNvPr id="775" name="Google Shape;775;p77"/>
          <p:cNvPicPr preferRelativeResize="0"/>
          <p:nvPr/>
        </p:nvPicPr>
        <p:blipFill rotWithShape="1">
          <a:blip r:embed="rId8">
            <a:alphaModFix/>
          </a:blip>
          <a:srcRect b="0" l="0" r="0" t="0"/>
          <a:stretch/>
        </p:blipFill>
        <p:spPr>
          <a:xfrm>
            <a:off x="818067" y="30402"/>
            <a:ext cx="6017821" cy="5843223"/>
          </a:xfrm>
          <a:prstGeom prst="rect">
            <a:avLst/>
          </a:prstGeom>
          <a:noFill/>
          <a:ln>
            <a:noFill/>
          </a:ln>
        </p:spPr>
      </p:pic>
      <p:sp>
        <p:nvSpPr>
          <p:cNvPr id="776" name="Google Shape;776;p77"/>
          <p:cNvSpPr txBox="1"/>
          <p:nvPr/>
        </p:nvSpPr>
        <p:spPr>
          <a:xfrm>
            <a:off x="1938044" y="6027003"/>
            <a:ext cx="7963500" cy="1569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 sz="4800">
                <a:solidFill>
                  <a:srgbClr val="05ACFF"/>
                </a:solidFill>
                <a:highlight>
                  <a:srgbClr val="FFFFFF"/>
                </a:highlight>
                <a:latin typeface="Arial"/>
                <a:ea typeface="Arial"/>
                <a:cs typeface="Arial"/>
                <a:sym typeface="Arial"/>
              </a:rPr>
              <a:t>WEALTH INEQUALITY &amp;POLICY</a:t>
            </a:r>
            <a:endParaRPr b="1" sz="4800">
              <a:solidFill>
                <a:srgbClr val="05ACFF"/>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4"/>
          <p:cNvSpPr txBox="1"/>
          <p:nvPr>
            <p:ph type="ctrTitle"/>
          </p:nvPr>
        </p:nvSpPr>
        <p:spPr>
          <a:xfrm>
            <a:off x="554625" y="828425"/>
            <a:ext cx="9491700" cy="2403900"/>
          </a:xfrm>
          <a:prstGeom prst="rect">
            <a:avLst/>
          </a:prstGeom>
          <a:ln>
            <a:noFill/>
          </a:ln>
        </p:spPr>
        <p:txBody>
          <a:bodyPr anchorCtr="0" anchor="b" bIns="121875" lIns="121875" spcFirstLastPara="1" rIns="121875" wrap="square" tIns="121875">
            <a:noAutofit/>
          </a:bodyPr>
          <a:lstStyle/>
          <a:p>
            <a:pPr indent="0" lvl="0" marL="0" rtl="0" algn="l">
              <a:spcBef>
                <a:spcPts val="0"/>
              </a:spcBef>
              <a:spcAft>
                <a:spcPts val="0"/>
              </a:spcAft>
              <a:buNone/>
            </a:pPr>
            <a:r>
              <a:rPr lang="en"/>
              <a:t>Community Partnership Projects</a:t>
            </a:r>
            <a:endParaRPr/>
          </a:p>
        </p:txBody>
      </p:sp>
      <p:sp>
        <p:nvSpPr>
          <p:cNvPr id="190" name="Google Shape;190;p24"/>
          <p:cNvSpPr txBox="1"/>
          <p:nvPr>
            <p:ph idx="1" type="subTitle"/>
          </p:nvPr>
        </p:nvSpPr>
        <p:spPr>
          <a:xfrm>
            <a:off x="491700" y="3421976"/>
            <a:ext cx="9491700" cy="1056900"/>
          </a:xfrm>
          <a:prstGeom prst="rect">
            <a:avLst/>
          </a:prstGeom>
        </p:spPr>
        <p:txBody>
          <a:bodyPr anchorCtr="0" anchor="t" bIns="121875" lIns="121875" spcFirstLastPara="1" rIns="121875" wrap="square" tIns="121875">
            <a:noAutofit/>
          </a:bodyPr>
          <a:lstStyle/>
          <a:p>
            <a:pPr indent="0" lvl="0" marL="0" rtl="0" algn="l">
              <a:spcBef>
                <a:spcPts val="0"/>
              </a:spcBef>
              <a:spcAft>
                <a:spcPts val="2100"/>
              </a:spcAft>
              <a:buNone/>
            </a:pPr>
            <a:r>
              <a:rPr lang="en"/>
              <a:t>Reparations Task Force Member</a:t>
            </a:r>
            <a:endParaRPr/>
          </a:p>
        </p:txBody>
      </p:sp>
      <p:pic>
        <p:nvPicPr>
          <p:cNvPr id="191" name="Google Shape;191;p24"/>
          <p:cNvPicPr preferRelativeResize="0"/>
          <p:nvPr/>
        </p:nvPicPr>
        <p:blipFill rotWithShape="1">
          <a:blip r:embed="rId3">
            <a:alphaModFix/>
          </a:blip>
          <a:srcRect b="23941" l="12750" r="14347" t="9293"/>
          <a:stretch/>
        </p:blipFill>
        <p:spPr>
          <a:xfrm>
            <a:off x="223625" y="5335175"/>
            <a:ext cx="3024325" cy="138497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78"/>
          <p:cNvSpPr txBox="1"/>
          <p:nvPr/>
        </p:nvSpPr>
        <p:spPr>
          <a:xfrm>
            <a:off x="203891" y="-785992"/>
            <a:ext cx="3938700" cy="5583000"/>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None/>
            </a:pPr>
            <a:r>
              <a:rPr b="1" lang="en" sz="8000">
                <a:solidFill>
                  <a:srgbClr val="05ACFF"/>
                </a:solidFill>
                <a:highlight>
                  <a:srgbClr val="FF0002"/>
                </a:highlight>
                <a:latin typeface="Play"/>
                <a:ea typeface="Play"/>
                <a:cs typeface="Play"/>
                <a:sym typeface="Play"/>
              </a:rPr>
              <a:t>#ADOS</a:t>
            </a:r>
            <a:endParaRPr/>
          </a:p>
        </p:txBody>
      </p:sp>
      <p:pic>
        <p:nvPicPr>
          <p:cNvPr descr="A red blue and white logo&#10;&#10;Description automatically generated" id="782" name="Google Shape;782;p78"/>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783" name="Google Shape;783;p78"/>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grpSp>
        <p:nvGrpSpPr>
          <p:cNvPr id="784" name="Google Shape;784;p78"/>
          <p:cNvGrpSpPr/>
          <p:nvPr/>
        </p:nvGrpSpPr>
        <p:grpSpPr>
          <a:xfrm>
            <a:off x="5631603" y="1152834"/>
            <a:ext cx="6140357" cy="4878781"/>
            <a:chOff x="0" y="17610"/>
            <a:chExt cx="6142200" cy="4878781"/>
          </a:xfrm>
        </p:grpSpPr>
        <p:sp>
          <p:nvSpPr>
            <p:cNvPr id="785" name="Google Shape;785;p78"/>
            <p:cNvSpPr/>
            <p:nvPr/>
          </p:nvSpPr>
          <p:spPr>
            <a:xfrm>
              <a:off x="0" y="17610"/>
              <a:ext cx="6142200" cy="1551300"/>
            </a:xfrm>
            <a:prstGeom prst="roundRect">
              <a:avLst>
                <a:gd fmla="val 16667" name="adj"/>
              </a:avLst>
            </a:prstGeom>
            <a:solidFill>
              <a:srgbClr val="A02891"/>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78"/>
            <p:cNvSpPr txBox="1"/>
            <p:nvPr/>
          </p:nvSpPr>
          <p:spPr>
            <a:xfrm>
              <a:off x="75734" y="93344"/>
              <a:ext cx="5990700" cy="1400100"/>
            </a:xfrm>
            <a:prstGeom prst="rect">
              <a:avLst/>
            </a:prstGeom>
            <a:noFill/>
            <a:ln>
              <a:noFill/>
            </a:ln>
          </p:spPr>
          <p:txBody>
            <a:bodyPr anchorCtr="0" anchor="ctr" bIns="148575" lIns="148575" spcFirstLastPara="1" rIns="148575" wrap="square" tIns="148575">
              <a:noAutofit/>
            </a:bodyPr>
            <a:lstStyle/>
            <a:p>
              <a:pPr indent="0" lvl="0" marL="0" marR="0" rtl="0" algn="l">
                <a:lnSpc>
                  <a:spcPct val="90000"/>
                </a:lnSpc>
                <a:spcBef>
                  <a:spcPts val="0"/>
                </a:spcBef>
                <a:spcAft>
                  <a:spcPts val="0"/>
                </a:spcAft>
                <a:buClr>
                  <a:schemeClr val="lt1"/>
                </a:buClr>
                <a:buSzPts val="3900"/>
                <a:buFont typeface="Arial"/>
                <a:buNone/>
              </a:pPr>
              <a:r>
                <a:rPr lang="en" sz="3900">
                  <a:solidFill>
                    <a:schemeClr val="lt1"/>
                  </a:solidFill>
                  <a:latin typeface="Arial"/>
                  <a:ea typeface="Arial"/>
                  <a:cs typeface="Arial"/>
                  <a:sym typeface="Arial"/>
                </a:rPr>
                <a:t>Lineage and Identity in the United States</a:t>
              </a:r>
              <a:endParaRPr/>
            </a:p>
          </p:txBody>
        </p:sp>
        <p:sp>
          <p:nvSpPr>
            <p:cNvPr id="787" name="Google Shape;787;p78"/>
            <p:cNvSpPr/>
            <p:nvPr/>
          </p:nvSpPr>
          <p:spPr>
            <a:xfrm>
              <a:off x="0" y="1681350"/>
              <a:ext cx="6142200" cy="1551300"/>
            </a:xfrm>
            <a:prstGeom prst="roundRect">
              <a:avLst>
                <a:gd fmla="val 16667" name="adj"/>
              </a:avLst>
            </a:prstGeom>
            <a:solidFill>
              <a:srgbClr val="2B6FA2"/>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78"/>
            <p:cNvSpPr txBox="1"/>
            <p:nvPr/>
          </p:nvSpPr>
          <p:spPr>
            <a:xfrm>
              <a:off x="75734" y="1757084"/>
              <a:ext cx="5990700" cy="1400100"/>
            </a:xfrm>
            <a:prstGeom prst="rect">
              <a:avLst/>
            </a:prstGeom>
            <a:noFill/>
            <a:ln>
              <a:noFill/>
            </a:ln>
          </p:spPr>
          <p:txBody>
            <a:bodyPr anchorCtr="0" anchor="ctr" bIns="148575" lIns="148575" spcFirstLastPara="1" rIns="148575" wrap="square" tIns="148575">
              <a:noAutofit/>
            </a:bodyPr>
            <a:lstStyle/>
            <a:p>
              <a:pPr indent="0" lvl="0" marL="0" marR="0" rtl="0" algn="l">
                <a:lnSpc>
                  <a:spcPct val="90000"/>
                </a:lnSpc>
                <a:spcBef>
                  <a:spcPts val="0"/>
                </a:spcBef>
                <a:spcAft>
                  <a:spcPts val="0"/>
                </a:spcAft>
                <a:buClr>
                  <a:schemeClr val="lt1"/>
                </a:buClr>
                <a:buSzPts val="3900"/>
                <a:buFont typeface="Arial"/>
                <a:buNone/>
              </a:pPr>
              <a:r>
                <a:rPr lang="en" sz="3900">
                  <a:solidFill>
                    <a:schemeClr val="lt1"/>
                  </a:solidFill>
                  <a:latin typeface="Arial"/>
                  <a:ea typeface="Arial"/>
                  <a:cs typeface="Arial"/>
                  <a:sym typeface="Arial"/>
                </a:rPr>
                <a:t>Wealth inequality</a:t>
              </a:r>
              <a:endParaRPr/>
            </a:p>
          </p:txBody>
        </p:sp>
        <p:sp>
          <p:nvSpPr>
            <p:cNvPr id="789" name="Google Shape;789;p78"/>
            <p:cNvSpPr/>
            <p:nvPr/>
          </p:nvSpPr>
          <p:spPr>
            <a:xfrm>
              <a:off x="0" y="3345091"/>
              <a:ext cx="6142200" cy="1551300"/>
            </a:xfrm>
            <a:prstGeom prst="roundRect">
              <a:avLst>
                <a:gd fmla="val 16667" name="adj"/>
              </a:avLst>
            </a:prstGeom>
            <a:solidFill>
              <a:srgbClr val="4CA62C"/>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78"/>
            <p:cNvSpPr txBox="1"/>
            <p:nvPr/>
          </p:nvSpPr>
          <p:spPr>
            <a:xfrm>
              <a:off x="75734" y="3420825"/>
              <a:ext cx="5990700" cy="1400100"/>
            </a:xfrm>
            <a:prstGeom prst="rect">
              <a:avLst/>
            </a:prstGeom>
            <a:noFill/>
            <a:ln>
              <a:noFill/>
            </a:ln>
          </p:spPr>
          <p:txBody>
            <a:bodyPr anchorCtr="0" anchor="ctr" bIns="148575" lIns="148575" spcFirstLastPara="1" rIns="148575" wrap="square" tIns="148575">
              <a:noAutofit/>
            </a:bodyPr>
            <a:lstStyle/>
            <a:p>
              <a:pPr indent="0" lvl="0" marL="0" marR="0" rtl="0" algn="l">
                <a:lnSpc>
                  <a:spcPct val="90000"/>
                </a:lnSpc>
                <a:spcBef>
                  <a:spcPts val="0"/>
                </a:spcBef>
                <a:spcAft>
                  <a:spcPts val="0"/>
                </a:spcAft>
                <a:buClr>
                  <a:schemeClr val="lt1"/>
                </a:buClr>
                <a:buSzPts val="3900"/>
                <a:buFont typeface="Arial"/>
                <a:buNone/>
              </a:pPr>
              <a:r>
                <a:rPr lang="en" sz="3900">
                  <a:solidFill>
                    <a:schemeClr val="lt1"/>
                  </a:solidFill>
                  <a:latin typeface="Arial"/>
                  <a:ea typeface="Arial"/>
                  <a:cs typeface="Arial"/>
                  <a:sym typeface="Arial"/>
                </a:rPr>
                <a:t>Urgent Need for Targeted Policy</a:t>
              </a:r>
              <a:endParaRPr/>
            </a:p>
          </p:txBody>
        </p:sp>
      </p:grpSp>
      <p:sp>
        <p:nvSpPr>
          <p:cNvPr id="791" name="Google Shape;791;p78"/>
          <p:cNvSpPr txBox="1"/>
          <p:nvPr/>
        </p:nvSpPr>
        <p:spPr>
          <a:xfrm>
            <a:off x="68679" y="2633026"/>
            <a:ext cx="4589400" cy="3417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3600">
                <a:solidFill>
                  <a:schemeClr val="dk1"/>
                </a:solidFill>
                <a:latin typeface="Arial"/>
                <a:ea typeface="Arial"/>
                <a:cs typeface="Arial"/>
                <a:sym typeface="Arial"/>
              </a:rPr>
              <a:t>A political movement for reparations birthed out of and anchored in a unique and specific understanding of:</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pic>
        <p:nvPicPr>
          <p:cNvPr descr="A red blue and white logo&#10;&#10;Description automatically generated" id="796" name="Google Shape;796;p79"/>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797" name="Google Shape;797;p79"/>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pic>
        <p:nvPicPr>
          <p:cNvPr id="798" name="Google Shape;798;p79"/>
          <p:cNvPicPr preferRelativeResize="0"/>
          <p:nvPr/>
        </p:nvPicPr>
        <p:blipFill rotWithShape="1">
          <a:blip r:embed="rId5">
            <a:alphaModFix/>
          </a:blip>
          <a:srcRect b="0" l="0" r="0" t="0"/>
          <a:stretch/>
        </p:blipFill>
        <p:spPr>
          <a:xfrm>
            <a:off x="0" y="351367"/>
            <a:ext cx="6094477" cy="5552743"/>
          </a:xfrm>
          <a:prstGeom prst="rect">
            <a:avLst/>
          </a:prstGeom>
          <a:noFill/>
          <a:ln>
            <a:noFill/>
          </a:ln>
        </p:spPr>
      </p:pic>
      <p:pic>
        <p:nvPicPr>
          <p:cNvPr descr="A person looking to the side&#10;&#10;Description automatically generated" id="799" name="Google Shape;799;p79"/>
          <p:cNvPicPr preferRelativeResize="0"/>
          <p:nvPr/>
        </p:nvPicPr>
        <p:blipFill rotWithShape="1">
          <a:blip r:embed="rId6">
            <a:alphaModFix/>
          </a:blip>
          <a:srcRect b="0" l="0" r="0" t="0"/>
          <a:stretch/>
        </p:blipFill>
        <p:spPr>
          <a:xfrm>
            <a:off x="6582520" y="1455540"/>
            <a:ext cx="5461294" cy="394593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pic>
        <p:nvPicPr>
          <p:cNvPr descr="A red blue and white logo&#10;&#10;Description automatically generated" id="804" name="Google Shape;804;p80"/>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805" name="Google Shape;805;p80"/>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pic>
        <p:nvPicPr>
          <p:cNvPr id="806" name="Google Shape;806;p80"/>
          <p:cNvPicPr preferRelativeResize="0"/>
          <p:nvPr/>
        </p:nvPicPr>
        <p:blipFill rotWithShape="1">
          <a:blip r:embed="rId5">
            <a:alphaModFix/>
          </a:blip>
          <a:srcRect b="0" l="0" r="0" t="0"/>
          <a:stretch/>
        </p:blipFill>
        <p:spPr>
          <a:xfrm>
            <a:off x="2761170" y="1455576"/>
            <a:ext cx="6859394" cy="3837994"/>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pic>
        <p:nvPicPr>
          <p:cNvPr descr="A red blue and white logo&#10;&#10;Description automatically generated" id="811" name="Google Shape;811;p81"/>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812" name="Google Shape;812;p81"/>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pic>
        <p:nvPicPr>
          <p:cNvPr id="813" name="Google Shape;813;p81"/>
          <p:cNvPicPr preferRelativeResize="0"/>
          <p:nvPr/>
        </p:nvPicPr>
        <p:blipFill rotWithShape="1">
          <a:blip r:embed="rId5">
            <a:alphaModFix/>
          </a:blip>
          <a:srcRect b="0" l="0" r="0" t="0"/>
          <a:stretch/>
        </p:blipFill>
        <p:spPr>
          <a:xfrm>
            <a:off x="2761170" y="1455576"/>
            <a:ext cx="6859394" cy="3837994"/>
          </a:xfrm>
          <a:prstGeom prst="rect">
            <a:avLst/>
          </a:prstGeom>
          <a:noFill/>
          <a:ln>
            <a:noFill/>
          </a:ln>
        </p:spPr>
      </p:pic>
      <p:pic>
        <p:nvPicPr>
          <p:cNvPr descr="A person in glasses looking at camera&#10;&#10;Description automatically generated" id="814" name="Google Shape;814;p81"/>
          <p:cNvPicPr preferRelativeResize="0"/>
          <p:nvPr/>
        </p:nvPicPr>
        <p:blipFill rotWithShape="1">
          <a:blip r:embed="rId6">
            <a:alphaModFix/>
          </a:blip>
          <a:srcRect b="0" l="0" r="0" t="0"/>
          <a:stretch/>
        </p:blipFill>
        <p:spPr>
          <a:xfrm>
            <a:off x="0" y="1"/>
            <a:ext cx="3935576" cy="2807811"/>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pic>
        <p:nvPicPr>
          <p:cNvPr descr="A red blue and white logo&#10;&#10;Description automatically generated" id="819" name="Google Shape;819;p82"/>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820" name="Google Shape;820;p82"/>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pic>
        <p:nvPicPr>
          <p:cNvPr id="821" name="Google Shape;821;p82"/>
          <p:cNvPicPr preferRelativeResize="0"/>
          <p:nvPr/>
        </p:nvPicPr>
        <p:blipFill rotWithShape="1">
          <a:blip r:embed="rId5">
            <a:alphaModFix/>
          </a:blip>
          <a:srcRect b="0" l="0" r="0" t="0"/>
          <a:stretch/>
        </p:blipFill>
        <p:spPr>
          <a:xfrm>
            <a:off x="2761170" y="1455576"/>
            <a:ext cx="6859394" cy="3837994"/>
          </a:xfrm>
          <a:prstGeom prst="rect">
            <a:avLst/>
          </a:prstGeom>
          <a:noFill/>
          <a:ln>
            <a:noFill/>
          </a:ln>
        </p:spPr>
      </p:pic>
      <p:pic>
        <p:nvPicPr>
          <p:cNvPr descr="A person in glasses looking at camera&#10;&#10;Description automatically generated" id="822" name="Google Shape;822;p82"/>
          <p:cNvPicPr preferRelativeResize="0"/>
          <p:nvPr/>
        </p:nvPicPr>
        <p:blipFill rotWithShape="1">
          <a:blip r:embed="rId6">
            <a:alphaModFix/>
          </a:blip>
          <a:srcRect b="0" l="0" r="0" t="0"/>
          <a:stretch/>
        </p:blipFill>
        <p:spPr>
          <a:xfrm>
            <a:off x="0" y="1"/>
            <a:ext cx="3935576" cy="2807811"/>
          </a:xfrm>
          <a:prstGeom prst="rect">
            <a:avLst/>
          </a:prstGeom>
          <a:noFill/>
          <a:ln>
            <a:noFill/>
          </a:ln>
        </p:spPr>
      </p:pic>
      <p:pic>
        <p:nvPicPr>
          <p:cNvPr descr="A screenshot of a video&#10;&#10;Description automatically generated" id="823" name="Google Shape;823;p82"/>
          <p:cNvPicPr preferRelativeResize="0"/>
          <p:nvPr/>
        </p:nvPicPr>
        <p:blipFill rotWithShape="1">
          <a:blip r:embed="rId7">
            <a:alphaModFix/>
          </a:blip>
          <a:srcRect b="0" l="0" r="0" t="0"/>
          <a:stretch/>
        </p:blipFill>
        <p:spPr>
          <a:xfrm>
            <a:off x="50349" y="3375052"/>
            <a:ext cx="3885225" cy="2870294"/>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pic>
        <p:nvPicPr>
          <p:cNvPr descr="A red blue and white logo&#10;&#10;Description automatically generated" id="828" name="Google Shape;828;p83"/>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829" name="Google Shape;829;p83"/>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pic>
        <p:nvPicPr>
          <p:cNvPr id="830" name="Google Shape;830;p83"/>
          <p:cNvPicPr preferRelativeResize="0"/>
          <p:nvPr/>
        </p:nvPicPr>
        <p:blipFill rotWithShape="1">
          <a:blip r:embed="rId5">
            <a:alphaModFix/>
          </a:blip>
          <a:srcRect b="0" l="0" r="0" t="0"/>
          <a:stretch/>
        </p:blipFill>
        <p:spPr>
          <a:xfrm>
            <a:off x="2761170" y="1455576"/>
            <a:ext cx="6859394" cy="3837994"/>
          </a:xfrm>
          <a:prstGeom prst="rect">
            <a:avLst/>
          </a:prstGeom>
          <a:noFill/>
          <a:ln>
            <a:noFill/>
          </a:ln>
        </p:spPr>
      </p:pic>
      <p:pic>
        <p:nvPicPr>
          <p:cNvPr descr="A person in glasses looking at camera&#10;&#10;Description automatically generated" id="831" name="Google Shape;831;p83"/>
          <p:cNvPicPr preferRelativeResize="0"/>
          <p:nvPr/>
        </p:nvPicPr>
        <p:blipFill rotWithShape="1">
          <a:blip r:embed="rId6">
            <a:alphaModFix/>
          </a:blip>
          <a:srcRect b="0" l="0" r="0" t="0"/>
          <a:stretch/>
        </p:blipFill>
        <p:spPr>
          <a:xfrm>
            <a:off x="0" y="1"/>
            <a:ext cx="3935576" cy="2807811"/>
          </a:xfrm>
          <a:prstGeom prst="rect">
            <a:avLst/>
          </a:prstGeom>
          <a:noFill/>
          <a:ln>
            <a:noFill/>
          </a:ln>
        </p:spPr>
      </p:pic>
      <p:pic>
        <p:nvPicPr>
          <p:cNvPr descr="A screenshot of a video&#10;&#10;Description automatically generated" id="832" name="Google Shape;832;p83"/>
          <p:cNvPicPr preferRelativeResize="0"/>
          <p:nvPr/>
        </p:nvPicPr>
        <p:blipFill rotWithShape="1">
          <a:blip r:embed="rId7">
            <a:alphaModFix/>
          </a:blip>
          <a:srcRect b="0" l="0" r="0" t="0"/>
          <a:stretch/>
        </p:blipFill>
        <p:spPr>
          <a:xfrm>
            <a:off x="50349" y="3375052"/>
            <a:ext cx="3885225" cy="2870294"/>
          </a:xfrm>
          <a:prstGeom prst="rect">
            <a:avLst/>
          </a:prstGeom>
          <a:noFill/>
          <a:ln>
            <a:noFill/>
          </a:ln>
        </p:spPr>
      </p:pic>
      <p:pic>
        <p:nvPicPr>
          <p:cNvPr descr="A screenshot of a video&#10;&#10;Description automatically generated" id="833" name="Google Shape;833;p83"/>
          <p:cNvPicPr preferRelativeResize="0"/>
          <p:nvPr/>
        </p:nvPicPr>
        <p:blipFill rotWithShape="1">
          <a:blip r:embed="rId8">
            <a:alphaModFix/>
          </a:blip>
          <a:srcRect b="0" l="0" r="0" t="0"/>
          <a:stretch/>
        </p:blipFill>
        <p:spPr>
          <a:xfrm>
            <a:off x="7697944" y="3602243"/>
            <a:ext cx="3380034" cy="2416024"/>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pic>
        <p:nvPicPr>
          <p:cNvPr descr="A red blue and white logo&#10;&#10;Description automatically generated" id="838" name="Google Shape;838;p84"/>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839" name="Google Shape;839;p84"/>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pic>
        <p:nvPicPr>
          <p:cNvPr id="840" name="Google Shape;840;p84"/>
          <p:cNvPicPr preferRelativeResize="0"/>
          <p:nvPr/>
        </p:nvPicPr>
        <p:blipFill rotWithShape="1">
          <a:blip r:embed="rId5">
            <a:alphaModFix/>
          </a:blip>
          <a:srcRect b="0" l="0" r="0" t="0"/>
          <a:stretch/>
        </p:blipFill>
        <p:spPr>
          <a:xfrm>
            <a:off x="2761170" y="1455576"/>
            <a:ext cx="6859394" cy="3837994"/>
          </a:xfrm>
          <a:prstGeom prst="rect">
            <a:avLst/>
          </a:prstGeom>
          <a:noFill/>
          <a:ln>
            <a:noFill/>
          </a:ln>
        </p:spPr>
      </p:pic>
      <p:pic>
        <p:nvPicPr>
          <p:cNvPr descr="A person in glasses looking at camera&#10;&#10;Description automatically generated" id="841" name="Google Shape;841;p84"/>
          <p:cNvPicPr preferRelativeResize="0"/>
          <p:nvPr/>
        </p:nvPicPr>
        <p:blipFill rotWithShape="1">
          <a:blip r:embed="rId6">
            <a:alphaModFix/>
          </a:blip>
          <a:srcRect b="0" l="0" r="0" t="0"/>
          <a:stretch/>
        </p:blipFill>
        <p:spPr>
          <a:xfrm>
            <a:off x="0" y="1"/>
            <a:ext cx="3935576" cy="2807811"/>
          </a:xfrm>
          <a:prstGeom prst="rect">
            <a:avLst/>
          </a:prstGeom>
          <a:noFill/>
          <a:ln>
            <a:noFill/>
          </a:ln>
        </p:spPr>
      </p:pic>
      <p:pic>
        <p:nvPicPr>
          <p:cNvPr descr="A screenshot of a video&#10;&#10;Description automatically generated" id="842" name="Google Shape;842;p84"/>
          <p:cNvPicPr preferRelativeResize="0"/>
          <p:nvPr/>
        </p:nvPicPr>
        <p:blipFill rotWithShape="1">
          <a:blip r:embed="rId7">
            <a:alphaModFix/>
          </a:blip>
          <a:srcRect b="0" l="0" r="0" t="0"/>
          <a:stretch/>
        </p:blipFill>
        <p:spPr>
          <a:xfrm>
            <a:off x="50349" y="3375052"/>
            <a:ext cx="3885225" cy="2870294"/>
          </a:xfrm>
          <a:prstGeom prst="rect">
            <a:avLst/>
          </a:prstGeom>
          <a:noFill/>
          <a:ln>
            <a:noFill/>
          </a:ln>
        </p:spPr>
      </p:pic>
      <p:pic>
        <p:nvPicPr>
          <p:cNvPr descr="A screenshot of a video&#10;&#10;Description automatically generated" id="843" name="Google Shape;843;p84"/>
          <p:cNvPicPr preferRelativeResize="0"/>
          <p:nvPr/>
        </p:nvPicPr>
        <p:blipFill rotWithShape="1">
          <a:blip r:embed="rId8">
            <a:alphaModFix/>
          </a:blip>
          <a:srcRect b="0" l="0" r="0" t="0"/>
          <a:stretch/>
        </p:blipFill>
        <p:spPr>
          <a:xfrm>
            <a:off x="7697944" y="3602243"/>
            <a:ext cx="3380034" cy="2416024"/>
          </a:xfrm>
          <a:prstGeom prst="rect">
            <a:avLst/>
          </a:prstGeom>
          <a:noFill/>
          <a:ln>
            <a:noFill/>
          </a:ln>
        </p:spPr>
      </p:pic>
      <p:pic>
        <p:nvPicPr>
          <p:cNvPr descr="A person in glasses looking at camera&#10;&#10;Description automatically generated" id="844" name="Google Shape;844;p84"/>
          <p:cNvPicPr preferRelativeResize="0"/>
          <p:nvPr/>
        </p:nvPicPr>
        <p:blipFill rotWithShape="1">
          <a:blip r:embed="rId9">
            <a:alphaModFix/>
          </a:blip>
          <a:srcRect b="0" l="0" r="0" t="0"/>
          <a:stretch/>
        </p:blipFill>
        <p:spPr>
          <a:xfrm>
            <a:off x="4138301" y="3709128"/>
            <a:ext cx="3356915" cy="2416022"/>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pic>
        <p:nvPicPr>
          <p:cNvPr descr="A red blue and white logo&#10;&#10;Description automatically generated" id="849" name="Google Shape;849;p85"/>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850" name="Google Shape;850;p85"/>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pic>
        <p:nvPicPr>
          <p:cNvPr id="851" name="Google Shape;851;p85"/>
          <p:cNvPicPr preferRelativeResize="0"/>
          <p:nvPr/>
        </p:nvPicPr>
        <p:blipFill rotWithShape="1">
          <a:blip r:embed="rId5">
            <a:alphaModFix/>
          </a:blip>
          <a:srcRect b="0" l="0" r="0" t="0"/>
          <a:stretch/>
        </p:blipFill>
        <p:spPr>
          <a:xfrm>
            <a:off x="2761170" y="1455576"/>
            <a:ext cx="6859394" cy="3837994"/>
          </a:xfrm>
          <a:prstGeom prst="rect">
            <a:avLst/>
          </a:prstGeom>
          <a:noFill/>
          <a:ln>
            <a:noFill/>
          </a:ln>
        </p:spPr>
      </p:pic>
      <p:pic>
        <p:nvPicPr>
          <p:cNvPr descr="A person in glasses looking at camera&#10;&#10;Description automatically generated" id="852" name="Google Shape;852;p85"/>
          <p:cNvPicPr preferRelativeResize="0"/>
          <p:nvPr/>
        </p:nvPicPr>
        <p:blipFill rotWithShape="1">
          <a:blip r:embed="rId6">
            <a:alphaModFix/>
          </a:blip>
          <a:srcRect b="0" l="0" r="0" t="0"/>
          <a:stretch/>
        </p:blipFill>
        <p:spPr>
          <a:xfrm>
            <a:off x="0" y="1"/>
            <a:ext cx="3935576" cy="2807811"/>
          </a:xfrm>
          <a:prstGeom prst="rect">
            <a:avLst/>
          </a:prstGeom>
          <a:noFill/>
          <a:ln>
            <a:noFill/>
          </a:ln>
        </p:spPr>
      </p:pic>
      <p:pic>
        <p:nvPicPr>
          <p:cNvPr descr="A person wearing glasses&#10;&#10;Description automatically generated" id="853" name="Google Shape;853;p85"/>
          <p:cNvPicPr preferRelativeResize="0"/>
          <p:nvPr/>
        </p:nvPicPr>
        <p:blipFill rotWithShape="1">
          <a:blip r:embed="rId7">
            <a:alphaModFix/>
          </a:blip>
          <a:srcRect b="0" l="0" r="0" t="0"/>
          <a:stretch/>
        </p:blipFill>
        <p:spPr>
          <a:xfrm>
            <a:off x="6696747" y="-19179"/>
            <a:ext cx="4682682" cy="3377944"/>
          </a:xfrm>
          <a:prstGeom prst="rect">
            <a:avLst/>
          </a:prstGeom>
          <a:noFill/>
          <a:ln>
            <a:noFill/>
          </a:ln>
        </p:spPr>
      </p:pic>
      <p:pic>
        <p:nvPicPr>
          <p:cNvPr descr="A screenshot of a video&#10;&#10;Description automatically generated" id="854" name="Google Shape;854;p85"/>
          <p:cNvPicPr preferRelativeResize="0"/>
          <p:nvPr/>
        </p:nvPicPr>
        <p:blipFill rotWithShape="1">
          <a:blip r:embed="rId8">
            <a:alphaModFix/>
          </a:blip>
          <a:srcRect b="0" l="0" r="0" t="0"/>
          <a:stretch/>
        </p:blipFill>
        <p:spPr>
          <a:xfrm>
            <a:off x="50349" y="3375052"/>
            <a:ext cx="3885225" cy="2870294"/>
          </a:xfrm>
          <a:prstGeom prst="rect">
            <a:avLst/>
          </a:prstGeom>
          <a:noFill/>
          <a:ln>
            <a:noFill/>
          </a:ln>
        </p:spPr>
      </p:pic>
      <p:pic>
        <p:nvPicPr>
          <p:cNvPr descr="A screenshot of a video&#10;&#10;Description automatically generated" id="855" name="Google Shape;855;p85"/>
          <p:cNvPicPr preferRelativeResize="0"/>
          <p:nvPr/>
        </p:nvPicPr>
        <p:blipFill rotWithShape="1">
          <a:blip r:embed="rId9">
            <a:alphaModFix/>
          </a:blip>
          <a:srcRect b="0" l="0" r="0" t="0"/>
          <a:stretch/>
        </p:blipFill>
        <p:spPr>
          <a:xfrm>
            <a:off x="7697944" y="3602243"/>
            <a:ext cx="3380034" cy="2416024"/>
          </a:xfrm>
          <a:prstGeom prst="rect">
            <a:avLst/>
          </a:prstGeom>
          <a:noFill/>
          <a:ln>
            <a:noFill/>
          </a:ln>
        </p:spPr>
      </p:pic>
      <p:pic>
        <p:nvPicPr>
          <p:cNvPr descr="A person in glasses looking at camera&#10;&#10;Description automatically generated" id="856" name="Google Shape;856;p85"/>
          <p:cNvPicPr preferRelativeResize="0"/>
          <p:nvPr/>
        </p:nvPicPr>
        <p:blipFill rotWithShape="1">
          <a:blip r:embed="rId10">
            <a:alphaModFix/>
          </a:blip>
          <a:srcRect b="0" l="0" r="0" t="0"/>
          <a:stretch/>
        </p:blipFill>
        <p:spPr>
          <a:xfrm>
            <a:off x="4138301" y="3709128"/>
            <a:ext cx="3356915" cy="2416022"/>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pic>
        <p:nvPicPr>
          <p:cNvPr descr="A red blue and white logo&#10;&#10;Description automatically generated" id="861" name="Google Shape;861;p86"/>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862" name="Google Shape;862;p86"/>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pic>
        <p:nvPicPr>
          <p:cNvPr id="863" name="Google Shape;863;p86"/>
          <p:cNvPicPr preferRelativeResize="0"/>
          <p:nvPr/>
        </p:nvPicPr>
        <p:blipFill rotWithShape="1">
          <a:blip r:embed="rId5">
            <a:alphaModFix/>
          </a:blip>
          <a:srcRect b="0" l="0" r="0" t="0"/>
          <a:stretch/>
        </p:blipFill>
        <p:spPr>
          <a:xfrm>
            <a:off x="2761170" y="1455576"/>
            <a:ext cx="6859394" cy="3837994"/>
          </a:xfrm>
          <a:prstGeom prst="rect">
            <a:avLst/>
          </a:prstGeom>
          <a:noFill/>
          <a:ln>
            <a:noFill/>
          </a:ln>
        </p:spPr>
      </p:pic>
      <p:pic>
        <p:nvPicPr>
          <p:cNvPr descr="A person in glasses looking at camera&#10;&#10;Description automatically generated" id="864" name="Google Shape;864;p86"/>
          <p:cNvPicPr preferRelativeResize="0"/>
          <p:nvPr/>
        </p:nvPicPr>
        <p:blipFill rotWithShape="1">
          <a:blip r:embed="rId6">
            <a:alphaModFix/>
          </a:blip>
          <a:srcRect b="0" l="0" r="0" t="0"/>
          <a:stretch/>
        </p:blipFill>
        <p:spPr>
          <a:xfrm>
            <a:off x="0" y="1"/>
            <a:ext cx="3935576" cy="2807811"/>
          </a:xfrm>
          <a:prstGeom prst="rect">
            <a:avLst/>
          </a:prstGeom>
          <a:noFill/>
          <a:ln>
            <a:noFill/>
          </a:ln>
        </p:spPr>
      </p:pic>
      <p:pic>
        <p:nvPicPr>
          <p:cNvPr descr="A person wearing glasses&#10;&#10;Description automatically generated" id="865" name="Google Shape;865;p86"/>
          <p:cNvPicPr preferRelativeResize="0"/>
          <p:nvPr/>
        </p:nvPicPr>
        <p:blipFill rotWithShape="1">
          <a:blip r:embed="rId7">
            <a:alphaModFix/>
          </a:blip>
          <a:srcRect b="0" l="0" r="0" t="0"/>
          <a:stretch/>
        </p:blipFill>
        <p:spPr>
          <a:xfrm>
            <a:off x="6696747" y="-19179"/>
            <a:ext cx="4682682" cy="3377944"/>
          </a:xfrm>
          <a:prstGeom prst="rect">
            <a:avLst/>
          </a:prstGeom>
          <a:noFill/>
          <a:ln>
            <a:noFill/>
          </a:ln>
        </p:spPr>
      </p:pic>
      <p:pic>
        <p:nvPicPr>
          <p:cNvPr descr="A screenshot of a video&#10;&#10;Description automatically generated" id="866" name="Google Shape;866;p86"/>
          <p:cNvPicPr preferRelativeResize="0"/>
          <p:nvPr/>
        </p:nvPicPr>
        <p:blipFill rotWithShape="1">
          <a:blip r:embed="rId8">
            <a:alphaModFix/>
          </a:blip>
          <a:srcRect b="0" l="0" r="0" t="0"/>
          <a:stretch/>
        </p:blipFill>
        <p:spPr>
          <a:xfrm>
            <a:off x="50349" y="3375052"/>
            <a:ext cx="3885225" cy="2870294"/>
          </a:xfrm>
          <a:prstGeom prst="rect">
            <a:avLst/>
          </a:prstGeom>
          <a:noFill/>
          <a:ln>
            <a:noFill/>
          </a:ln>
        </p:spPr>
      </p:pic>
      <p:pic>
        <p:nvPicPr>
          <p:cNvPr descr="A screenshot of a video&#10;&#10;Description automatically generated" id="867" name="Google Shape;867;p86"/>
          <p:cNvPicPr preferRelativeResize="0"/>
          <p:nvPr/>
        </p:nvPicPr>
        <p:blipFill rotWithShape="1">
          <a:blip r:embed="rId9">
            <a:alphaModFix/>
          </a:blip>
          <a:srcRect b="0" l="0" r="0" t="0"/>
          <a:stretch/>
        </p:blipFill>
        <p:spPr>
          <a:xfrm>
            <a:off x="7697944" y="3602243"/>
            <a:ext cx="3380034" cy="2416024"/>
          </a:xfrm>
          <a:prstGeom prst="rect">
            <a:avLst/>
          </a:prstGeom>
          <a:noFill/>
          <a:ln>
            <a:noFill/>
          </a:ln>
        </p:spPr>
      </p:pic>
      <p:pic>
        <p:nvPicPr>
          <p:cNvPr descr="A person in glasses looking at camera&#10;&#10;Description automatically generated" id="868" name="Google Shape;868;p86"/>
          <p:cNvPicPr preferRelativeResize="0"/>
          <p:nvPr/>
        </p:nvPicPr>
        <p:blipFill rotWithShape="1">
          <a:blip r:embed="rId10">
            <a:alphaModFix/>
          </a:blip>
          <a:srcRect b="0" l="0" r="0" t="0"/>
          <a:stretch/>
        </p:blipFill>
        <p:spPr>
          <a:xfrm>
            <a:off x="4138301" y="3709128"/>
            <a:ext cx="3356915" cy="2416022"/>
          </a:xfrm>
          <a:prstGeom prst="rect">
            <a:avLst/>
          </a:prstGeom>
          <a:noFill/>
          <a:ln>
            <a:noFill/>
          </a:ln>
        </p:spPr>
      </p:pic>
      <p:sp>
        <p:nvSpPr>
          <p:cNvPr id="869" name="Google Shape;869;p86"/>
          <p:cNvSpPr txBox="1"/>
          <p:nvPr/>
        </p:nvSpPr>
        <p:spPr>
          <a:xfrm>
            <a:off x="50349" y="1081376"/>
            <a:ext cx="12011100" cy="3940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25000">
                <a:solidFill>
                  <a:srgbClr val="05ACFF"/>
                </a:solidFill>
                <a:highlight>
                  <a:srgbClr val="FF0002"/>
                </a:highlight>
                <a:latin typeface="Arial"/>
                <a:ea typeface="Arial"/>
                <a:cs typeface="Arial"/>
                <a:sym typeface="Arial"/>
              </a:rPr>
              <a:t>#ADOS</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pic>
        <p:nvPicPr>
          <p:cNvPr descr="A red blue and white logo&#10;&#10;Description automatically generated" id="874" name="Google Shape;874;p87"/>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875" name="Google Shape;875;p87"/>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pic>
        <p:nvPicPr>
          <p:cNvPr id="876" name="Google Shape;876;p87"/>
          <p:cNvPicPr preferRelativeResize="0"/>
          <p:nvPr/>
        </p:nvPicPr>
        <p:blipFill rotWithShape="1">
          <a:blip r:embed="rId5">
            <a:alphaModFix/>
          </a:blip>
          <a:srcRect b="0" l="0" r="0" t="0"/>
          <a:stretch/>
        </p:blipFill>
        <p:spPr>
          <a:xfrm>
            <a:off x="7109153" y="228600"/>
            <a:ext cx="5027943" cy="5675481"/>
          </a:xfrm>
          <a:prstGeom prst="rect">
            <a:avLst/>
          </a:prstGeom>
          <a:noFill/>
          <a:ln>
            <a:noFill/>
          </a:ln>
        </p:spPr>
      </p:pic>
      <p:pic>
        <p:nvPicPr>
          <p:cNvPr descr="A screenshot of a news article&#10;&#10;Description automatically generated" id="877" name="Google Shape;877;p87"/>
          <p:cNvPicPr preferRelativeResize="0"/>
          <p:nvPr/>
        </p:nvPicPr>
        <p:blipFill rotWithShape="1">
          <a:blip r:embed="rId6">
            <a:alphaModFix/>
          </a:blip>
          <a:srcRect b="0" l="0" r="0" t="0"/>
          <a:stretch/>
        </p:blipFill>
        <p:spPr>
          <a:xfrm>
            <a:off x="0" y="1"/>
            <a:ext cx="7109152" cy="4257458"/>
          </a:xfrm>
          <a:prstGeom prst="rect">
            <a:avLst/>
          </a:prstGeom>
          <a:noFill/>
          <a:ln>
            <a:noFill/>
          </a:ln>
        </p:spPr>
      </p:pic>
      <p:pic>
        <p:nvPicPr>
          <p:cNvPr descr="A text on a page&#10;&#10;Description automatically generated" id="878" name="Google Shape;878;p87"/>
          <p:cNvPicPr preferRelativeResize="0"/>
          <p:nvPr/>
        </p:nvPicPr>
        <p:blipFill rotWithShape="1">
          <a:blip r:embed="rId7">
            <a:alphaModFix/>
          </a:blip>
          <a:srcRect b="0" l="0" r="0" t="0"/>
          <a:stretch/>
        </p:blipFill>
        <p:spPr>
          <a:xfrm>
            <a:off x="1040606" y="4033663"/>
            <a:ext cx="5027945" cy="20961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5"/>
          <p:cNvSpPr txBox="1"/>
          <p:nvPr>
            <p:ph type="ctrTitle"/>
          </p:nvPr>
        </p:nvSpPr>
        <p:spPr>
          <a:xfrm>
            <a:off x="491700" y="2464275"/>
            <a:ext cx="9491700" cy="1239900"/>
          </a:xfrm>
          <a:prstGeom prst="rect">
            <a:avLst/>
          </a:prstGeom>
          <a:ln>
            <a:noFill/>
          </a:ln>
        </p:spPr>
        <p:txBody>
          <a:bodyPr anchorCtr="0" anchor="b" bIns="121875" lIns="121875" spcFirstLastPara="1" rIns="121875" wrap="square" tIns="121875">
            <a:noAutofit/>
          </a:bodyPr>
          <a:lstStyle/>
          <a:p>
            <a:pPr indent="0" lvl="0" marL="0" rtl="0" algn="l">
              <a:spcBef>
                <a:spcPts val="0"/>
              </a:spcBef>
              <a:spcAft>
                <a:spcPts val="0"/>
              </a:spcAft>
              <a:buNone/>
            </a:pPr>
            <a:r>
              <a:rPr lang="en"/>
              <a:t>Community Partner</a:t>
            </a:r>
            <a:endParaRPr/>
          </a:p>
        </p:txBody>
      </p:sp>
      <p:sp>
        <p:nvSpPr>
          <p:cNvPr id="197" name="Google Shape;197;p25"/>
          <p:cNvSpPr txBox="1"/>
          <p:nvPr>
            <p:ph idx="1" type="subTitle"/>
          </p:nvPr>
        </p:nvSpPr>
        <p:spPr>
          <a:xfrm>
            <a:off x="491700" y="3484876"/>
            <a:ext cx="9491700" cy="1056900"/>
          </a:xfrm>
          <a:prstGeom prst="rect">
            <a:avLst/>
          </a:prstGeom>
        </p:spPr>
        <p:txBody>
          <a:bodyPr anchorCtr="0" anchor="t" bIns="121875" lIns="121875" spcFirstLastPara="1" rIns="121875" wrap="square" tIns="121875">
            <a:noAutofit/>
          </a:bodyPr>
          <a:lstStyle/>
          <a:p>
            <a:pPr indent="0" lvl="0" marL="0" rtl="0" algn="l">
              <a:spcBef>
                <a:spcPts val="0"/>
              </a:spcBef>
              <a:spcAft>
                <a:spcPts val="2100"/>
              </a:spcAft>
              <a:buNone/>
            </a:pPr>
            <a:r>
              <a:rPr lang="en"/>
              <a:t>Loring Greenough House - Dorothy Clark</a:t>
            </a:r>
            <a:endParaRPr/>
          </a:p>
        </p:txBody>
      </p:sp>
      <p:pic>
        <p:nvPicPr>
          <p:cNvPr id="198" name="Google Shape;198;p25"/>
          <p:cNvPicPr preferRelativeResize="0"/>
          <p:nvPr/>
        </p:nvPicPr>
        <p:blipFill rotWithShape="1">
          <a:blip r:embed="rId3">
            <a:alphaModFix/>
          </a:blip>
          <a:srcRect b="23941" l="12750" r="14347" t="9293"/>
          <a:stretch/>
        </p:blipFill>
        <p:spPr>
          <a:xfrm>
            <a:off x="223625" y="5335175"/>
            <a:ext cx="3024325" cy="138497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pic>
        <p:nvPicPr>
          <p:cNvPr descr="A screenshot of a news article&#10;&#10;Description automatically generated" id="883" name="Google Shape;883;p88"/>
          <p:cNvPicPr preferRelativeResize="0"/>
          <p:nvPr/>
        </p:nvPicPr>
        <p:blipFill rotWithShape="1">
          <a:blip r:embed="rId3">
            <a:alphaModFix/>
          </a:blip>
          <a:srcRect b="0" l="0" r="0" t="0"/>
          <a:stretch/>
        </p:blipFill>
        <p:spPr>
          <a:xfrm>
            <a:off x="5934578" y="1587500"/>
            <a:ext cx="4814467" cy="4706145"/>
          </a:xfrm>
          <a:prstGeom prst="rect">
            <a:avLst/>
          </a:prstGeom>
          <a:noFill/>
          <a:ln>
            <a:noFill/>
          </a:ln>
        </p:spPr>
      </p:pic>
      <p:pic>
        <p:nvPicPr>
          <p:cNvPr descr="A close-up of a person's face&#10;&#10;Description automatically generated" id="884" name="Google Shape;884;p88"/>
          <p:cNvPicPr preferRelativeResize="0"/>
          <p:nvPr/>
        </p:nvPicPr>
        <p:blipFill rotWithShape="1">
          <a:blip r:embed="rId4">
            <a:alphaModFix/>
          </a:blip>
          <a:srcRect b="0" l="0" r="0" t="0"/>
          <a:stretch/>
        </p:blipFill>
        <p:spPr>
          <a:xfrm>
            <a:off x="952263" y="507878"/>
            <a:ext cx="4168620" cy="5396271"/>
          </a:xfrm>
          <a:prstGeom prst="rect">
            <a:avLst/>
          </a:prstGeom>
          <a:noFill/>
          <a:ln>
            <a:noFill/>
          </a:ln>
        </p:spPr>
      </p:pic>
      <p:pic>
        <p:nvPicPr>
          <p:cNvPr descr="A red blue and white logo&#10;&#10;Description automatically generated" id="885" name="Google Shape;885;p88"/>
          <p:cNvPicPr preferRelativeResize="0"/>
          <p:nvPr/>
        </p:nvPicPr>
        <p:blipFill rotWithShape="1">
          <a:blip r:embed="rId5">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886" name="Google Shape;886;p88"/>
          <p:cNvPicPr preferRelativeResize="0"/>
          <p:nvPr/>
        </p:nvPicPr>
        <p:blipFill rotWithShape="1">
          <a:blip r:embed="rId6">
            <a:alphaModFix/>
          </a:blip>
          <a:srcRect b="0" l="0" r="0" t="0"/>
          <a:stretch/>
        </p:blipFill>
        <p:spPr>
          <a:xfrm>
            <a:off x="9967005" y="5905500"/>
            <a:ext cx="2221944" cy="952262"/>
          </a:xfrm>
          <a:prstGeom prst="rect">
            <a:avLst/>
          </a:prstGeom>
          <a:noFill/>
          <a:ln>
            <a:noFill/>
          </a:ln>
        </p:spPr>
      </p:pic>
      <p:pic>
        <p:nvPicPr>
          <p:cNvPr id="887" name="Google Shape;887;p88"/>
          <p:cNvPicPr preferRelativeResize="0"/>
          <p:nvPr/>
        </p:nvPicPr>
        <p:blipFill rotWithShape="1">
          <a:blip r:embed="rId7">
            <a:alphaModFix/>
          </a:blip>
          <a:srcRect b="0" l="0" r="0" t="0"/>
          <a:stretch/>
        </p:blipFill>
        <p:spPr>
          <a:xfrm>
            <a:off x="6094475" y="0"/>
            <a:ext cx="4494676" cy="1587103"/>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pic>
        <p:nvPicPr>
          <p:cNvPr descr="A red blue and white logo&#10;&#10;Description automatically generated" id="892" name="Google Shape;892;p89"/>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893" name="Google Shape;893;p89"/>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pic>
        <p:nvPicPr>
          <p:cNvPr descr="A close-up of a building&#10;&#10;Description automatically generated" id="894" name="Google Shape;894;p89"/>
          <p:cNvPicPr preferRelativeResize="0"/>
          <p:nvPr/>
        </p:nvPicPr>
        <p:blipFill rotWithShape="1">
          <a:blip r:embed="rId5">
            <a:alphaModFix/>
          </a:blip>
          <a:srcRect b="0" l="0" r="0" t="0"/>
          <a:stretch/>
        </p:blipFill>
        <p:spPr>
          <a:xfrm>
            <a:off x="3305779" y="0"/>
            <a:ext cx="5577394" cy="6856286"/>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pic>
        <p:nvPicPr>
          <p:cNvPr descr="A red blue and white logo&#10;&#10;Description automatically generated" id="900" name="Google Shape;900;p90"/>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901" name="Google Shape;901;p90"/>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sp>
        <p:nvSpPr>
          <p:cNvPr id="902" name="Google Shape;902;p90"/>
          <p:cNvSpPr txBox="1"/>
          <p:nvPr/>
        </p:nvSpPr>
        <p:spPr>
          <a:xfrm>
            <a:off x="1140095" y="231632"/>
            <a:ext cx="9908700" cy="2308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7200">
                <a:solidFill>
                  <a:schemeClr val="dk1"/>
                </a:solidFill>
                <a:latin typeface="Arial"/>
                <a:ea typeface="Arial"/>
                <a:cs typeface="Arial"/>
                <a:sym typeface="Arial"/>
              </a:rPr>
              <a:t>I DON’T WORK FOR YOU</a:t>
            </a:r>
            <a:endParaRPr/>
          </a:p>
        </p:txBody>
      </p:sp>
      <p:pic>
        <p:nvPicPr>
          <p:cNvPr id="903" name="Google Shape;903;p90"/>
          <p:cNvPicPr preferRelativeResize="0"/>
          <p:nvPr/>
        </p:nvPicPr>
        <p:blipFill rotWithShape="1">
          <a:blip r:embed="rId5">
            <a:alphaModFix/>
          </a:blip>
          <a:srcRect b="0" l="0" r="0" t="0"/>
          <a:stretch/>
        </p:blipFill>
        <p:spPr>
          <a:xfrm>
            <a:off x="189485" y="1431961"/>
            <a:ext cx="3657101" cy="2434258"/>
          </a:xfrm>
          <a:prstGeom prst="rect">
            <a:avLst/>
          </a:prstGeom>
          <a:noFill/>
          <a:ln>
            <a:noFill/>
          </a:ln>
        </p:spPr>
      </p:pic>
      <p:pic>
        <p:nvPicPr>
          <p:cNvPr id="904" name="Google Shape;904;p90"/>
          <p:cNvPicPr preferRelativeResize="0"/>
          <p:nvPr/>
        </p:nvPicPr>
        <p:blipFill rotWithShape="1">
          <a:blip r:embed="rId6">
            <a:alphaModFix/>
          </a:blip>
          <a:srcRect b="0" l="0" r="0" t="0"/>
          <a:stretch/>
        </p:blipFill>
        <p:spPr>
          <a:xfrm>
            <a:off x="4120512" y="1431961"/>
            <a:ext cx="3759500" cy="2503982"/>
          </a:xfrm>
          <a:prstGeom prst="rect">
            <a:avLst/>
          </a:prstGeom>
          <a:noFill/>
          <a:ln>
            <a:noFill/>
          </a:ln>
        </p:spPr>
      </p:pic>
      <p:pic>
        <p:nvPicPr>
          <p:cNvPr descr="A screenshot of a website&#10;&#10;Description automatically generated" id="905" name="Google Shape;905;p90"/>
          <p:cNvPicPr preferRelativeResize="0"/>
          <p:nvPr/>
        </p:nvPicPr>
        <p:blipFill rotWithShape="1">
          <a:blip r:embed="rId7">
            <a:alphaModFix/>
          </a:blip>
          <a:srcRect b="0" l="0" r="0" t="0"/>
          <a:stretch/>
        </p:blipFill>
        <p:spPr>
          <a:xfrm>
            <a:off x="8059075" y="1337238"/>
            <a:ext cx="4013781" cy="3388901"/>
          </a:xfrm>
          <a:prstGeom prst="rect">
            <a:avLst/>
          </a:prstGeom>
          <a:noFill/>
          <a:ln>
            <a:noFill/>
          </a:ln>
        </p:spPr>
      </p:pic>
      <p:pic>
        <p:nvPicPr>
          <p:cNvPr descr="A person standing at a podium&#10;&#10;Description automatically generated" id="906" name="Google Shape;906;p90"/>
          <p:cNvPicPr preferRelativeResize="0"/>
          <p:nvPr/>
        </p:nvPicPr>
        <p:blipFill rotWithShape="1">
          <a:blip r:embed="rId8">
            <a:alphaModFix/>
          </a:blip>
          <a:srcRect b="0" l="0" r="0" t="0"/>
          <a:stretch/>
        </p:blipFill>
        <p:spPr>
          <a:xfrm>
            <a:off x="842183" y="4943959"/>
            <a:ext cx="3165544" cy="1780616"/>
          </a:xfrm>
          <a:prstGeom prst="rect">
            <a:avLst/>
          </a:prstGeom>
          <a:noFill/>
          <a:ln>
            <a:noFill/>
          </a:ln>
        </p:spPr>
      </p:pic>
      <p:pic>
        <p:nvPicPr>
          <p:cNvPr descr="A person walking on a bridge&#10;&#10;Description automatically generated" id="907" name="Google Shape;907;p90"/>
          <p:cNvPicPr preferRelativeResize="0"/>
          <p:nvPr/>
        </p:nvPicPr>
        <p:blipFill rotWithShape="1">
          <a:blip r:embed="rId9">
            <a:alphaModFix/>
          </a:blip>
          <a:srcRect b="0" l="0" r="0" t="0"/>
          <a:stretch/>
        </p:blipFill>
        <p:spPr>
          <a:xfrm>
            <a:off x="4186790" y="4017766"/>
            <a:ext cx="3799802" cy="258386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sp>
        <p:nvSpPr>
          <p:cNvPr id="912" name="Google Shape;912;p91"/>
          <p:cNvSpPr txBox="1"/>
          <p:nvPr/>
        </p:nvSpPr>
        <p:spPr>
          <a:xfrm>
            <a:off x="1523619" y="4914855"/>
            <a:ext cx="9141600" cy="786600"/>
          </a:xfrm>
          <a:prstGeom prst="rect">
            <a:avLst/>
          </a:prstGeom>
          <a:noFill/>
          <a:ln>
            <a:noFill/>
          </a:ln>
        </p:spPr>
        <p:txBody>
          <a:bodyPr anchorCtr="0" anchor="b" bIns="45700" lIns="91425" spcFirstLastPara="1" rIns="91425" wrap="square" tIns="45700">
            <a:normAutofit fontScale="85000"/>
          </a:bodyPr>
          <a:lstStyle/>
          <a:p>
            <a:pPr indent="0" lvl="0" marL="0" marR="0" rtl="0" algn="ctr">
              <a:lnSpc>
                <a:spcPct val="90000"/>
              </a:lnSpc>
              <a:spcBef>
                <a:spcPts val="0"/>
              </a:spcBef>
              <a:spcAft>
                <a:spcPts val="0"/>
              </a:spcAft>
              <a:buNone/>
            </a:pPr>
            <a:r>
              <a:rPr b="1" lang="en" sz="3600">
                <a:solidFill>
                  <a:schemeClr val="dk1"/>
                </a:solidFill>
                <a:latin typeface="Play"/>
                <a:ea typeface="Play"/>
                <a:cs typeface="Play"/>
                <a:sym typeface="Play"/>
              </a:rPr>
              <a:t>WHAT FORM(S) SHOULD REPARATIONS TAKE?</a:t>
            </a:r>
            <a:endParaRPr/>
          </a:p>
        </p:txBody>
      </p:sp>
      <p:pic>
        <p:nvPicPr>
          <p:cNvPr descr="A drawing of a large elephant in a room&#10;&#10;Description automatically generated" id="913" name="Google Shape;913;p91"/>
          <p:cNvPicPr preferRelativeResize="0"/>
          <p:nvPr/>
        </p:nvPicPr>
        <p:blipFill rotWithShape="1">
          <a:blip r:embed="rId3">
            <a:alphaModFix/>
          </a:blip>
          <a:srcRect b="11270" l="0" r="0" t="22744"/>
          <a:stretch/>
        </p:blipFill>
        <p:spPr>
          <a:xfrm>
            <a:off x="20" y="10"/>
            <a:ext cx="12188929" cy="4605670"/>
          </a:xfrm>
          <a:prstGeom prst="rect">
            <a:avLst/>
          </a:prstGeom>
          <a:noFill/>
          <a:ln>
            <a:noFill/>
          </a:ln>
        </p:spPr>
      </p:pic>
      <p:pic>
        <p:nvPicPr>
          <p:cNvPr descr="A red blue and white logo&#10;&#10;Description automatically generated" id="914" name="Google Shape;914;p91"/>
          <p:cNvPicPr preferRelativeResize="0"/>
          <p:nvPr/>
        </p:nvPicPr>
        <p:blipFill rotWithShape="1">
          <a:blip r:embed="rId4">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915" name="Google Shape;915;p91"/>
          <p:cNvPicPr preferRelativeResize="0"/>
          <p:nvPr/>
        </p:nvPicPr>
        <p:blipFill rotWithShape="1">
          <a:blip r:embed="rId5">
            <a:alphaModFix/>
          </a:blip>
          <a:srcRect b="0" l="0" r="0" t="0"/>
          <a:stretch/>
        </p:blipFill>
        <p:spPr>
          <a:xfrm>
            <a:off x="9967005" y="5905500"/>
            <a:ext cx="2221944" cy="952262"/>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9" name="Shape 919"/>
        <p:cNvGrpSpPr/>
        <p:nvPr/>
      </p:nvGrpSpPr>
      <p:grpSpPr>
        <a:xfrm>
          <a:off x="0" y="0"/>
          <a:ext cx="0" cy="0"/>
          <a:chOff x="0" y="0"/>
          <a:chExt cx="0" cy="0"/>
        </a:xfrm>
      </p:grpSpPr>
      <p:sp>
        <p:nvSpPr>
          <p:cNvPr id="920" name="Google Shape;920;p92"/>
          <p:cNvSpPr/>
          <p:nvPr/>
        </p:nvSpPr>
        <p:spPr>
          <a:xfrm>
            <a:off x="0" y="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21" name="Google Shape;921;p92"/>
          <p:cNvSpPr/>
          <p:nvPr/>
        </p:nvSpPr>
        <p:spPr>
          <a:xfrm flipH="1" rot="10800000">
            <a:off x="2" y="55"/>
            <a:ext cx="12189000" cy="1575900"/>
          </a:xfrm>
          <a:prstGeom prst="rect">
            <a:avLst/>
          </a:prstGeom>
          <a:gradFill>
            <a:gsLst>
              <a:gs pos="0">
                <a:srgbClr val="000000">
                  <a:alpha val="95686"/>
                </a:srgbClr>
              </a:gs>
              <a:gs pos="100000">
                <a:srgbClr val="0F4861"/>
              </a:gs>
            </a:gsLst>
            <a:lin ang="59999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22" name="Google Shape;922;p92"/>
          <p:cNvSpPr/>
          <p:nvPr/>
        </p:nvSpPr>
        <p:spPr>
          <a:xfrm>
            <a:off x="0" y="0"/>
            <a:ext cx="8126700" cy="1575600"/>
          </a:xfrm>
          <a:prstGeom prst="rect">
            <a:avLst/>
          </a:prstGeom>
          <a:gradFill>
            <a:gsLst>
              <a:gs pos="0">
                <a:srgbClr val="156082">
                  <a:alpha val="40784"/>
                </a:srgbClr>
              </a:gs>
              <a:gs pos="74000">
                <a:srgbClr val="43AFE2">
                  <a:alpha val="0"/>
                </a:srgbClr>
              </a:gs>
              <a:gs pos="100000">
                <a:srgbClr val="43AFE2">
                  <a:alpha val="0"/>
                </a:srgbClr>
              </a:gs>
            </a:gsLst>
            <a:lin ang="8400134"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23" name="Google Shape;923;p92"/>
          <p:cNvSpPr/>
          <p:nvPr/>
        </p:nvSpPr>
        <p:spPr>
          <a:xfrm flipH="1">
            <a:off x="-51" y="-1"/>
            <a:ext cx="12189000" cy="1574400"/>
          </a:xfrm>
          <a:prstGeom prst="rect">
            <a:avLst/>
          </a:prstGeom>
          <a:gradFill>
            <a:gsLst>
              <a:gs pos="0">
                <a:srgbClr val="000000">
                  <a:alpha val="62745"/>
                </a:srgbClr>
              </a:gs>
              <a:gs pos="78000">
                <a:srgbClr val="156082">
                  <a:alpha val="14901"/>
                </a:srgbClr>
              </a:gs>
              <a:gs pos="100000">
                <a:srgbClr val="156082">
                  <a:alpha val="14901"/>
                </a:srgbClr>
              </a:gs>
            </a:gsLst>
            <a:lin ang="15600151"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24" name="Google Shape;924;p92"/>
          <p:cNvSpPr txBox="1"/>
          <p:nvPr/>
        </p:nvSpPr>
        <p:spPr>
          <a:xfrm>
            <a:off x="699538" y="248038"/>
            <a:ext cx="7062000" cy="11592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lang="en" sz="2200">
                <a:solidFill>
                  <a:srgbClr val="FFFFFF"/>
                </a:solidFill>
                <a:latin typeface="Play"/>
                <a:ea typeface="Play"/>
                <a:cs typeface="Play"/>
                <a:sym typeface="Play"/>
              </a:rPr>
              <a:t>Slavery Reparations:</a:t>
            </a:r>
            <a:endParaRPr/>
          </a:p>
          <a:p>
            <a:pPr indent="0" lvl="0" marL="0" marR="0" rtl="0" algn="l">
              <a:lnSpc>
                <a:spcPct val="90000"/>
              </a:lnSpc>
              <a:spcBef>
                <a:spcPts val="600"/>
              </a:spcBef>
              <a:spcAft>
                <a:spcPts val="0"/>
              </a:spcAft>
              <a:buNone/>
            </a:pPr>
            <a:r>
              <a:rPr b="1" lang="en" sz="2200">
                <a:solidFill>
                  <a:srgbClr val="FFFFFF"/>
                </a:solidFill>
                <a:latin typeface="Play"/>
                <a:ea typeface="Play"/>
                <a:cs typeface="Play"/>
                <a:sym typeface="Play"/>
              </a:rPr>
              <a:t>Timeline of Policy, Litigation, and Advocacy </a:t>
            </a:r>
            <a:endParaRPr/>
          </a:p>
          <a:p>
            <a:pPr indent="0" lvl="0" marL="0" marR="0" rtl="0" algn="l">
              <a:lnSpc>
                <a:spcPct val="90000"/>
              </a:lnSpc>
              <a:spcBef>
                <a:spcPts val="600"/>
              </a:spcBef>
              <a:spcAft>
                <a:spcPts val="0"/>
              </a:spcAft>
              <a:buNone/>
            </a:pPr>
            <a:r>
              <a:rPr b="1" lang="en" sz="2200">
                <a:solidFill>
                  <a:srgbClr val="FFFFFF"/>
                </a:solidFill>
                <a:latin typeface="Play"/>
                <a:ea typeface="Play"/>
                <a:cs typeface="Play"/>
                <a:sym typeface="Play"/>
              </a:rPr>
              <a:t>(Slavery – Jim Crow)</a:t>
            </a:r>
            <a:endParaRPr/>
          </a:p>
        </p:txBody>
      </p:sp>
      <p:pic>
        <p:nvPicPr>
          <p:cNvPr descr="A red blue and white logo&#10;&#10;Description automatically generated" id="925" name="Google Shape;925;p92"/>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926" name="Google Shape;926;p92"/>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graphicFrame>
        <p:nvGraphicFramePr>
          <p:cNvPr id="927" name="Google Shape;927;p92"/>
          <p:cNvGraphicFramePr/>
          <p:nvPr/>
        </p:nvGraphicFramePr>
        <p:xfrm>
          <a:off x="432117" y="2994763"/>
          <a:ext cx="3000000" cy="3000000"/>
        </p:xfrm>
        <a:graphic>
          <a:graphicData uri="http://schemas.openxmlformats.org/drawingml/2006/table">
            <a:tbl>
              <a:tblPr bandRow="1" firstRow="1">
                <a:noFill/>
                <a:tableStyleId>{9A3EC4F2-D53E-44A3-9069-67C83A5946D6}</a:tableStyleId>
              </a:tblPr>
              <a:tblGrid>
                <a:gridCol w="1510850"/>
                <a:gridCol w="1507025"/>
                <a:gridCol w="1706175"/>
                <a:gridCol w="2188775"/>
                <a:gridCol w="1865125"/>
                <a:gridCol w="1277200"/>
                <a:gridCol w="1269525"/>
              </a:tblGrid>
              <a:tr h="1335525">
                <a:tc>
                  <a:txBody>
                    <a:bodyPr/>
                    <a:lstStyle/>
                    <a:p>
                      <a:pPr indent="0" lvl="0" marL="0" marR="0" rtl="0" algn="ctr">
                        <a:spcBef>
                          <a:spcPts val="0"/>
                        </a:spcBef>
                        <a:spcAft>
                          <a:spcPts val="0"/>
                        </a:spcAft>
                        <a:buNone/>
                      </a:pPr>
                      <a:r>
                        <a:rPr lang="en" sz="2500" u="none" cap="none" strike="noStrike"/>
                        <a:t>Brom &amp; Bett v. Ashley</a:t>
                      </a:r>
                      <a:endParaRPr/>
                    </a:p>
                  </a:txBody>
                  <a:tcPr marT="66425" marB="66425" marR="132850" marL="1328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 sz="2500" u="none" cap="none" strike="noStrike"/>
                        <a:t>Belinda Sutton</a:t>
                      </a:r>
                      <a:endParaRPr/>
                    </a:p>
                  </a:txBody>
                  <a:tcPr marT="66425" marB="66425" marR="132850" marL="1328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 sz="2500" u="none" cap="none" strike="noStrike"/>
                        <a:t>Special Field Order 15</a:t>
                      </a:r>
                      <a:endParaRPr/>
                    </a:p>
                  </a:txBody>
                  <a:tcPr marT="66425" marB="66425" marR="132850" marL="1328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 sz="2500" u="none" cap="none" strike="noStrike"/>
                        <a:t>Freedmen’s Bureau Acts</a:t>
                      </a:r>
                      <a:endParaRPr/>
                    </a:p>
                  </a:txBody>
                  <a:tcPr marT="66425" marB="66425" marR="132850" marL="1328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2500"/>
                        <a:buFont typeface="Arial"/>
                        <a:buNone/>
                      </a:pPr>
                      <a:r>
                        <a:rPr lang="en" sz="2500" u="none" cap="none" strike="noStrike"/>
                        <a:t>Thaddeus Stevens</a:t>
                      </a:r>
                      <a:endParaRPr/>
                    </a:p>
                    <a:p>
                      <a:pPr indent="0" lvl="0" marL="0" marR="0" rtl="0" algn="ctr">
                        <a:spcBef>
                          <a:spcPts val="0"/>
                        </a:spcBef>
                        <a:spcAft>
                          <a:spcPts val="0"/>
                        </a:spcAft>
                        <a:buNone/>
                      </a:pPr>
                      <a:r>
                        <a:t/>
                      </a:r>
                      <a:endParaRPr sz="2500" u="none" cap="none" strike="noStrike"/>
                    </a:p>
                  </a:txBody>
                  <a:tcPr marT="66425" marB="66425" marR="132850" marL="1328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 sz="2500" u="none" cap="none" strike="noStrike"/>
                        <a:t>Wood v. Ward</a:t>
                      </a:r>
                      <a:endParaRPr/>
                    </a:p>
                  </a:txBody>
                  <a:tcPr marT="66425" marB="66425" marR="132850" marL="1328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 sz="2500" u="none" cap="none" strike="noStrike"/>
                        <a:t>H.R. 1119</a:t>
                      </a:r>
                      <a:endParaRPr/>
                    </a:p>
                  </a:txBody>
                  <a:tcPr marT="66425" marB="66425" marR="132850" marL="1328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059700">
                <a:tc>
                  <a:txBody>
                    <a:bodyPr/>
                    <a:lstStyle/>
                    <a:p>
                      <a:pPr indent="0" lvl="0" marL="0" marR="0" rtl="0" algn="ctr">
                        <a:spcBef>
                          <a:spcPts val="0"/>
                        </a:spcBef>
                        <a:spcAft>
                          <a:spcPts val="0"/>
                        </a:spcAft>
                        <a:buNone/>
                      </a:pPr>
                      <a:r>
                        <a:rPr lang="en" sz="2900" u="none" cap="none" strike="noStrike"/>
                        <a:t>1781</a:t>
                      </a:r>
                      <a:endParaRPr/>
                    </a:p>
                  </a:txBody>
                  <a:tcPr marT="66425" marB="66425" marR="132850" marL="1328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 sz="2900" u="none" cap="none" strike="noStrike"/>
                        <a:t>1783</a:t>
                      </a:r>
                      <a:endParaRPr/>
                    </a:p>
                  </a:txBody>
                  <a:tcPr marT="66425" marB="66425" marR="132850" marL="1328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 sz="2900" u="none" cap="none" strike="noStrike"/>
                        <a:t>1865</a:t>
                      </a:r>
                      <a:endParaRPr/>
                    </a:p>
                  </a:txBody>
                  <a:tcPr marT="66425" marB="66425" marR="132850" marL="1328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 sz="2900" u="none" cap="none" strike="noStrike"/>
                        <a:t>1865 &amp;1866</a:t>
                      </a:r>
                      <a:endParaRPr/>
                    </a:p>
                  </a:txBody>
                  <a:tcPr marT="66425" marB="66425" marR="132850" marL="1328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2900"/>
                        <a:buFont typeface="Arial"/>
                        <a:buNone/>
                      </a:pPr>
                      <a:r>
                        <a:rPr lang="en" sz="2900" u="none" cap="none" strike="noStrike"/>
                        <a:t>1866</a:t>
                      </a:r>
                      <a:endParaRPr/>
                    </a:p>
                  </a:txBody>
                  <a:tcPr marT="66425" marB="66425" marR="132850" marL="1328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 sz="2900" u="none" cap="none" strike="noStrike"/>
                        <a:t>1878</a:t>
                      </a:r>
                      <a:endParaRPr/>
                    </a:p>
                  </a:txBody>
                  <a:tcPr marT="66425" marB="66425" marR="132850" marL="1328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 sz="2900" u="none" cap="none" strike="noStrike"/>
                        <a:t>1897</a:t>
                      </a:r>
                      <a:endParaRPr/>
                    </a:p>
                  </a:txBody>
                  <a:tcPr marT="66425" marB="66425" marR="132850" marL="1328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31" name="Shape 931"/>
        <p:cNvGrpSpPr/>
        <p:nvPr/>
      </p:nvGrpSpPr>
      <p:grpSpPr>
        <a:xfrm>
          <a:off x="0" y="0"/>
          <a:ext cx="0" cy="0"/>
          <a:chOff x="0" y="0"/>
          <a:chExt cx="0" cy="0"/>
        </a:xfrm>
      </p:grpSpPr>
      <p:sp>
        <p:nvSpPr>
          <p:cNvPr id="932" name="Google Shape;932;p93"/>
          <p:cNvSpPr/>
          <p:nvPr/>
        </p:nvSpPr>
        <p:spPr>
          <a:xfrm>
            <a:off x="0" y="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33" name="Google Shape;933;p93"/>
          <p:cNvSpPr/>
          <p:nvPr/>
        </p:nvSpPr>
        <p:spPr>
          <a:xfrm flipH="1" rot="10800000">
            <a:off x="2" y="55"/>
            <a:ext cx="12189000" cy="1575900"/>
          </a:xfrm>
          <a:prstGeom prst="rect">
            <a:avLst/>
          </a:prstGeom>
          <a:gradFill>
            <a:gsLst>
              <a:gs pos="0">
                <a:srgbClr val="000000">
                  <a:alpha val="95686"/>
                </a:srgbClr>
              </a:gs>
              <a:gs pos="100000">
                <a:srgbClr val="0F4861"/>
              </a:gs>
            </a:gsLst>
            <a:lin ang="59999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34" name="Google Shape;934;p93"/>
          <p:cNvSpPr/>
          <p:nvPr/>
        </p:nvSpPr>
        <p:spPr>
          <a:xfrm>
            <a:off x="0" y="0"/>
            <a:ext cx="8126700" cy="1575600"/>
          </a:xfrm>
          <a:prstGeom prst="rect">
            <a:avLst/>
          </a:prstGeom>
          <a:gradFill>
            <a:gsLst>
              <a:gs pos="0">
                <a:srgbClr val="156082">
                  <a:alpha val="40784"/>
                </a:srgbClr>
              </a:gs>
              <a:gs pos="74000">
                <a:srgbClr val="43AFE2">
                  <a:alpha val="0"/>
                </a:srgbClr>
              </a:gs>
              <a:gs pos="100000">
                <a:srgbClr val="43AFE2">
                  <a:alpha val="0"/>
                </a:srgbClr>
              </a:gs>
            </a:gsLst>
            <a:lin ang="8400134"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35" name="Google Shape;935;p93"/>
          <p:cNvSpPr/>
          <p:nvPr/>
        </p:nvSpPr>
        <p:spPr>
          <a:xfrm flipH="1">
            <a:off x="-51" y="-1"/>
            <a:ext cx="12189000" cy="1574400"/>
          </a:xfrm>
          <a:prstGeom prst="rect">
            <a:avLst/>
          </a:prstGeom>
          <a:gradFill>
            <a:gsLst>
              <a:gs pos="0">
                <a:srgbClr val="000000">
                  <a:alpha val="62745"/>
                </a:srgbClr>
              </a:gs>
              <a:gs pos="78000">
                <a:srgbClr val="156082">
                  <a:alpha val="14901"/>
                </a:srgbClr>
              </a:gs>
              <a:gs pos="100000">
                <a:srgbClr val="156082">
                  <a:alpha val="14901"/>
                </a:srgbClr>
              </a:gs>
            </a:gsLst>
            <a:lin ang="15600151"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36" name="Google Shape;936;p93"/>
          <p:cNvSpPr txBox="1"/>
          <p:nvPr/>
        </p:nvSpPr>
        <p:spPr>
          <a:xfrm>
            <a:off x="699538" y="248038"/>
            <a:ext cx="7062000" cy="11592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lang="en" sz="2200">
                <a:solidFill>
                  <a:srgbClr val="FFFFFF"/>
                </a:solidFill>
                <a:latin typeface="Play"/>
                <a:ea typeface="Play"/>
                <a:cs typeface="Play"/>
                <a:sym typeface="Play"/>
              </a:rPr>
              <a:t>Slavery Reparations:</a:t>
            </a:r>
            <a:endParaRPr/>
          </a:p>
          <a:p>
            <a:pPr indent="0" lvl="0" marL="0" marR="0" rtl="0" algn="l">
              <a:lnSpc>
                <a:spcPct val="90000"/>
              </a:lnSpc>
              <a:spcBef>
                <a:spcPts val="600"/>
              </a:spcBef>
              <a:spcAft>
                <a:spcPts val="0"/>
              </a:spcAft>
              <a:buNone/>
            </a:pPr>
            <a:r>
              <a:rPr b="1" lang="en" sz="2200">
                <a:solidFill>
                  <a:srgbClr val="FFFFFF"/>
                </a:solidFill>
                <a:latin typeface="Play"/>
                <a:ea typeface="Play"/>
                <a:cs typeface="Play"/>
                <a:sym typeface="Play"/>
              </a:rPr>
              <a:t>Timeline of Policy, Litigation, and Advocacy </a:t>
            </a:r>
            <a:endParaRPr/>
          </a:p>
          <a:p>
            <a:pPr indent="0" lvl="0" marL="0" marR="0" rtl="0" algn="l">
              <a:lnSpc>
                <a:spcPct val="90000"/>
              </a:lnSpc>
              <a:spcBef>
                <a:spcPts val="600"/>
              </a:spcBef>
              <a:spcAft>
                <a:spcPts val="0"/>
              </a:spcAft>
              <a:buNone/>
            </a:pPr>
            <a:r>
              <a:rPr b="1" lang="en" sz="2200">
                <a:solidFill>
                  <a:srgbClr val="FFFFFF"/>
                </a:solidFill>
                <a:latin typeface="Play"/>
                <a:ea typeface="Play"/>
                <a:cs typeface="Play"/>
                <a:sym typeface="Play"/>
              </a:rPr>
              <a:t>(Slavery – Jim Crow)</a:t>
            </a:r>
            <a:endParaRPr/>
          </a:p>
        </p:txBody>
      </p:sp>
      <p:pic>
        <p:nvPicPr>
          <p:cNvPr descr="A red blue and white logo&#10;&#10;Description automatically generated" id="937" name="Google Shape;937;p93"/>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938" name="Google Shape;938;p93"/>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graphicFrame>
        <p:nvGraphicFramePr>
          <p:cNvPr id="939" name="Google Shape;939;p93"/>
          <p:cNvGraphicFramePr/>
          <p:nvPr/>
        </p:nvGraphicFramePr>
        <p:xfrm>
          <a:off x="432117" y="2736542"/>
          <a:ext cx="3000000" cy="3000000"/>
        </p:xfrm>
        <a:graphic>
          <a:graphicData uri="http://schemas.openxmlformats.org/drawingml/2006/table">
            <a:tbl>
              <a:tblPr bandRow="1" firstRow="1">
                <a:noFill/>
                <a:tableStyleId>{9A3EC4F2-D53E-44A3-9069-67C83A5946D6}</a:tableStyleId>
              </a:tblPr>
              <a:tblGrid>
                <a:gridCol w="1407500"/>
                <a:gridCol w="1803800"/>
                <a:gridCol w="1695875"/>
                <a:gridCol w="1478325"/>
                <a:gridCol w="1677325"/>
                <a:gridCol w="1604800"/>
                <a:gridCol w="1657075"/>
              </a:tblGrid>
              <a:tr h="1358675">
                <a:tc>
                  <a:txBody>
                    <a:bodyPr/>
                    <a:lstStyle/>
                    <a:p>
                      <a:pPr indent="0" lvl="0" marL="0" marR="0" rtl="0" algn="ctr">
                        <a:spcBef>
                          <a:spcPts val="0"/>
                        </a:spcBef>
                        <a:spcAft>
                          <a:spcPts val="0"/>
                        </a:spcAft>
                        <a:buNone/>
                      </a:pPr>
                      <a:r>
                        <a:rPr lang="en" sz="2600" u="none" cap="none" strike="noStrike"/>
                        <a:t>Callie House</a:t>
                      </a:r>
                      <a:endParaRPr/>
                    </a:p>
                  </a:txBody>
                  <a:tcPr marT="76925" marB="76925" marR="153825" marL="1538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 sz="2600" u="none" cap="none" strike="noStrike"/>
                        <a:t>Rep. Jeremiah Botkin</a:t>
                      </a:r>
                      <a:endParaRPr/>
                    </a:p>
                  </a:txBody>
                  <a:tcPr marT="76925" marB="76925" marR="153825" marL="1538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 sz="2600" u="none" cap="none" strike="noStrike"/>
                        <a:t>Johnson v. McAdoo</a:t>
                      </a:r>
                      <a:endParaRPr/>
                    </a:p>
                  </a:txBody>
                  <a:tcPr marT="76925" marB="76925" marR="153825" marL="1538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 sz="2600" u="none" cap="none" strike="noStrike"/>
                        <a:t>Queen Mother Moore</a:t>
                      </a:r>
                      <a:endParaRPr/>
                    </a:p>
                  </a:txBody>
                  <a:tcPr marT="76925" marB="76925" marR="153825" marL="1538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2600"/>
                        <a:buFont typeface="Arial"/>
                        <a:buNone/>
                      </a:pPr>
                      <a:r>
                        <a:rPr lang="en" sz="2600" u="none" cap="none" strike="noStrike"/>
                        <a:t>Malcolm X</a:t>
                      </a:r>
                      <a:endParaRPr/>
                    </a:p>
                    <a:p>
                      <a:pPr indent="0" lvl="0" marL="0" marR="0" rtl="0" algn="ctr">
                        <a:spcBef>
                          <a:spcPts val="0"/>
                        </a:spcBef>
                        <a:spcAft>
                          <a:spcPts val="0"/>
                        </a:spcAft>
                        <a:buNone/>
                      </a:pPr>
                      <a:r>
                        <a:t/>
                      </a:r>
                      <a:endParaRPr sz="2600" u="none" cap="none" strike="noStrike"/>
                    </a:p>
                  </a:txBody>
                  <a:tcPr marT="76925" marB="76925" marR="153825" marL="1538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 sz="2600" u="none" cap="none" strike="noStrike"/>
                        <a:t>Black Panther Party</a:t>
                      </a:r>
                      <a:endParaRPr/>
                    </a:p>
                  </a:txBody>
                  <a:tcPr marT="76925" marB="76925" marR="153825" marL="1538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 sz="2600" u="none" cap="none" strike="noStrike"/>
                        <a:t>Martin Luther King, Jr.</a:t>
                      </a:r>
                      <a:endParaRPr/>
                    </a:p>
                  </a:txBody>
                  <a:tcPr marT="76925" marB="76925" marR="153825" marL="1538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553000">
                <a:tc>
                  <a:txBody>
                    <a:bodyPr/>
                    <a:lstStyle/>
                    <a:p>
                      <a:pPr indent="0" lvl="0" marL="0" marR="0" rtl="0" algn="ctr">
                        <a:spcBef>
                          <a:spcPts val="0"/>
                        </a:spcBef>
                        <a:spcAft>
                          <a:spcPts val="0"/>
                        </a:spcAft>
                        <a:buNone/>
                      </a:pPr>
                      <a:r>
                        <a:rPr lang="en" sz="3000" u="none" cap="none" strike="noStrike"/>
                        <a:t>1897</a:t>
                      </a:r>
                      <a:endParaRPr/>
                    </a:p>
                  </a:txBody>
                  <a:tcPr marT="76925" marB="76925" marR="153825" marL="1538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 sz="3000" u="none" cap="none" strike="noStrike"/>
                        <a:t>1898</a:t>
                      </a:r>
                      <a:endParaRPr/>
                    </a:p>
                  </a:txBody>
                  <a:tcPr marT="76925" marB="76925" marR="153825" marL="1538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 sz="3000" u="none" cap="none" strike="noStrike"/>
                        <a:t>1917</a:t>
                      </a:r>
                      <a:endParaRPr/>
                    </a:p>
                  </a:txBody>
                  <a:tcPr marT="76925" marB="76925" marR="153825" marL="1538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 sz="3000" u="none" cap="none" strike="noStrike"/>
                        <a:t>1957 &amp; 1959</a:t>
                      </a:r>
                      <a:endParaRPr/>
                    </a:p>
                  </a:txBody>
                  <a:tcPr marT="76925" marB="76925" marR="153825" marL="1538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3000"/>
                        <a:buFont typeface="Arial"/>
                        <a:buNone/>
                      </a:pPr>
                      <a:r>
                        <a:rPr lang="en" sz="3000" u="none" cap="none" strike="noStrike"/>
                        <a:t>1963</a:t>
                      </a:r>
                      <a:endParaRPr/>
                    </a:p>
                  </a:txBody>
                  <a:tcPr marT="76925" marB="76925" marR="153825" marL="1538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 sz="3000" u="none" cap="none" strike="noStrike"/>
                        <a:t>1966</a:t>
                      </a:r>
                      <a:endParaRPr/>
                    </a:p>
                  </a:txBody>
                  <a:tcPr marT="76925" marB="76925" marR="153825" marL="1538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 sz="3000" u="none" cap="none" strike="noStrike"/>
                        <a:t>1968</a:t>
                      </a:r>
                      <a:endParaRPr/>
                    </a:p>
                  </a:txBody>
                  <a:tcPr marT="76925" marB="76925" marR="153825" marL="1538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3" name="Shape 943"/>
        <p:cNvGrpSpPr/>
        <p:nvPr/>
      </p:nvGrpSpPr>
      <p:grpSpPr>
        <a:xfrm>
          <a:off x="0" y="0"/>
          <a:ext cx="0" cy="0"/>
          <a:chOff x="0" y="0"/>
          <a:chExt cx="0" cy="0"/>
        </a:xfrm>
      </p:grpSpPr>
      <p:pic>
        <p:nvPicPr>
          <p:cNvPr descr="A red blue and white logo&#10;&#10;Description automatically generated" id="944" name="Google Shape;944;p94"/>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945" name="Google Shape;945;p94"/>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sp>
        <p:nvSpPr>
          <p:cNvPr id="946" name="Google Shape;946;p94"/>
          <p:cNvSpPr txBox="1"/>
          <p:nvPr/>
        </p:nvSpPr>
        <p:spPr>
          <a:xfrm>
            <a:off x="-2" y="2459504"/>
            <a:ext cx="12189000" cy="1939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4000">
                <a:solidFill>
                  <a:schemeClr val="dk1"/>
                </a:solidFill>
                <a:latin typeface="Helvetica Neue"/>
                <a:ea typeface="Helvetica Neue"/>
                <a:cs typeface="Helvetica Neue"/>
                <a:sym typeface="Helvetica Neue"/>
              </a:rPr>
              <a:t>Monetary compensation - referenced 10 times</a:t>
            </a:r>
            <a:endParaRPr/>
          </a:p>
          <a:p>
            <a:pPr indent="0" lvl="0" marL="0" marR="0" rtl="0" algn="ctr">
              <a:spcBef>
                <a:spcPts val="0"/>
              </a:spcBef>
              <a:spcAft>
                <a:spcPts val="0"/>
              </a:spcAft>
              <a:buNone/>
            </a:pPr>
            <a:r>
              <a:rPr lang="en" sz="4000">
                <a:solidFill>
                  <a:schemeClr val="dk1"/>
                </a:solidFill>
                <a:latin typeface="Helvetica Neue"/>
                <a:ea typeface="Helvetica Neue"/>
                <a:cs typeface="Helvetica Neue"/>
                <a:sym typeface="Helvetica Neue"/>
              </a:rPr>
              <a:t>Land - referenced 5 times</a:t>
            </a:r>
            <a:endParaRPr/>
          </a:p>
          <a:p>
            <a:pPr indent="0" lvl="0" marL="0" marR="0" rtl="0" algn="ctr">
              <a:spcBef>
                <a:spcPts val="0"/>
              </a:spcBef>
              <a:spcAft>
                <a:spcPts val="0"/>
              </a:spcAft>
              <a:buNone/>
            </a:pPr>
            <a:r>
              <a:rPr lang="en" sz="4000">
                <a:solidFill>
                  <a:schemeClr val="dk1"/>
                </a:solidFill>
                <a:latin typeface="Helvetica Neue"/>
                <a:ea typeface="Helvetica Neue"/>
                <a:cs typeface="Helvetica Neue"/>
                <a:sym typeface="Helvetica Neue"/>
              </a:rPr>
              <a:t>Other - reference 3 times</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pic>
        <p:nvPicPr>
          <p:cNvPr descr="A red blue and white logo&#10;&#10;Description automatically generated" id="951" name="Google Shape;951;p95"/>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952" name="Google Shape;952;p95"/>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sp>
        <p:nvSpPr>
          <p:cNvPr id="953" name="Google Shape;953;p95"/>
          <p:cNvSpPr txBox="1"/>
          <p:nvPr/>
        </p:nvSpPr>
        <p:spPr>
          <a:xfrm>
            <a:off x="0" y="74814"/>
            <a:ext cx="12189000" cy="563370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000000"/>
              </a:buClr>
              <a:buSzPts val="2000"/>
              <a:buFont typeface="Arial"/>
              <a:buChar char="•"/>
            </a:pPr>
            <a:r>
              <a:rPr lang="en" sz="2000">
                <a:solidFill>
                  <a:srgbClr val="000000"/>
                </a:solidFill>
                <a:latin typeface="Arial"/>
                <a:ea typeface="Arial"/>
                <a:cs typeface="Arial"/>
                <a:sym typeface="Arial"/>
              </a:rPr>
              <a:t>The </a:t>
            </a:r>
            <a:r>
              <a:rPr b="1" lang="en" sz="2000" u="sng">
                <a:solidFill>
                  <a:srgbClr val="05ACFF"/>
                </a:solidFill>
                <a:latin typeface="Arial"/>
                <a:ea typeface="Arial"/>
                <a:cs typeface="Arial"/>
                <a:sym typeface="Arial"/>
              </a:rPr>
              <a:t>ADOS Reparations claim</a:t>
            </a:r>
            <a:r>
              <a:rPr lang="en" sz="2000">
                <a:solidFill>
                  <a:srgbClr val="000000"/>
                </a:solidFill>
                <a:latin typeface="Arial"/>
                <a:ea typeface="Arial"/>
                <a:cs typeface="Arial"/>
                <a:sym typeface="Arial"/>
              </a:rPr>
              <a:t> refers to redress for the U.S. government-sanctioned institution of chattel slavery and the failure of the federal government to adequately protect formerly enslaved persons and their descendants. Though many stakeholders such as the </a:t>
            </a:r>
            <a:r>
              <a:rPr b="1" lang="en" sz="2000">
                <a:solidFill>
                  <a:srgbClr val="FF0002"/>
                </a:solidFill>
                <a:latin typeface="Arial"/>
                <a:ea typeface="Arial"/>
                <a:cs typeface="Arial"/>
                <a:sym typeface="Arial"/>
              </a:rPr>
              <a:t>Commonwealth of Massachusetts</a:t>
            </a:r>
            <a:r>
              <a:rPr b="1" lang="en" sz="2000">
                <a:solidFill>
                  <a:srgbClr val="000000"/>
                </a:solidFill>
                <a:latin typeface="Arial"/>
                <a:ea typeface="Arial"/>
                <a:cs typeface="Arial"/>
                <a:sym typeface="Arial"/>
              </a:rPr>
              <a:t> </a:t>
            </a:r>
            <a:r>
              <a:rPr lang="en" sz="2000">
                <a:solidFill>
                  <a:srgbClr val="000000"/>
                </a:solidFill>
                <a:latin typeface="Arial"/>
                <a:ea typeface="Arial"/>
                <a:cs typeface="Arial"/>
                <a:sym typeface="Arial"/>
              </a:rPr>
              <a:t>existed in the Trans-Atlantic and domestic slave trades, the federal government was ultimately culpable for allowing the inhumane institution to persist in what is now the United States. As such, the </a:t>
            </a:r>
            <a:r>
              <a:rPr b="1" lang="en" sz="2000" u="sng">
                <a:solidFill>
                  <a:srgbClr val="05ACFF"/>
                </a:solidFill>
                <a:latin typeface="Arial"/>
                <a:ea typeface="Arial"/>
                <a:cs typeface="Arial"/>
                <a:sym typeface="Arial"/>
              </a:rPr>
              <a:t>ADOSAF</a:t>
            </a:r>
            <a:r>
              <a:rPr lang="en" sz="2000">
                <a:solidFill>
                  <a:srgbClr val="000000"/>
                </a:solidFill>
                <a:latin typeface="Arial"/>
                <a:ea typeface="Arial"/>
                <a:cs typeface="Arial"/>
                <a:sym typeface="Arial"/>
              </a:rPr>
              <a:t> advocates for reparations for the descendants of U.S. chattel slavery to be </a:t>
            </a:r>
            <a:r>
              <a:rPr b="1" lang="en" sz="2000" u="sng">
                <a:solidFill>
                  <a:schemeClr val="accent6"/>
                </a:solidFill>
                <a:latin typeface="Arial"/>
                <a:ea typeface="Arial"/>
                <a:cs typeface="Arial"/>
                <a:sym typeface="Arial"/>
              </a:rPr>
              <a:t>PAID</a:t>
            </a:r>
            <a:r>
              <a:rPr lang="en" sz="2000">
                <a:solidFill>
                  <a:srgbClr val="000000"/>
                </a:solidFill>
                <a:latin typeface="Arial"/>
                <a:ea typeface="Arial"/>
                <a:cs typeface="Arial"/>
                <a:sym typeface="Arial"/>
              </a:rPr>
              <a:t> by the federal government.</a:t>
            </a:r>
            <a:endParaRPr/>
          </a:p>
          <a:p>
            <a:pPr indent="-158750" lvl="0" marL="285750" marR="0" rtl="0" algn="l">
              <a:spcBef>
                <a:spcPts val="0"/>
              </a:spcBef>
              <a:spcAft>
                <a:spcPts val="0"/>
              </a:spcAft>
              <a:buClr>
                <a:schemeClr val="dk1"/>
              </a:buClr>
              <a:buSzPts val="2000"/>
              <a:buFont typeface="Arial"/>
              <a:buNone/>
            </a:pPr>
            <a:r>
              <a:t/>
            </a:r>
            <a:endParaRPr sz="2000">
              <a:solidFill>
                <a:srgbClr val="000000"/>
              </a:solidFill>
              <a:latin typeface="Arial"/>
              <a:ea typeface="Arial"/>
              <a:cs typeface="Arial"/>
              <a:sym typeface="Arial"/>
            </a:endParaRPr>
          </a:p>
          <a:p>
            <a:pPr indent="-285750" lvl="0" marL="285750" marR="0" rtl="0" algn="l">
              <a:spcBef>
                <a:spcPts val="0"/>
              </a:spcBef>
              <a:spcAft>
                <a:spcPts val="0"/>
              </a:spcAft>
              <a:buClr>
                <a:srgbClr val="000000"/>
              </a:buClr>
              <a:buSzPts val="2000"/>
              <a:buFont typeface="Arial"/>
              <a:buChar char="•"/>
            </a:pPr>
            <a:r>
              <a:rPr lang="en" sz="2000">
                <a:solidFill>
                  <a:srgbClr val="000000"/>
                </a:solidFill>
                <a:latin typeface="Arial"/>
                <a:ea typeface="Arial"/>
                <a:cs typeface="Arial"/>
                <a:sym typeface="Arial"/>
              </a:rPr>
              <a:t>While reparations can and does manifest in various forms, for the American Descendants of Slavery, </a:t>
            </a:r>
            <a:r>
              <a:rPr b="1" i="1" lang="en" sz="2000" u="sng">
                <a:solidFill>
                  <a:schemeClr val="accent6"/>
                </a:solidFill>
                <a:latin typeface="Arial"/>
                <a:ea typeface="Arial"/>
                <a:cs typeface="Arial"/>
                <a:sym typeface="Arial"/>
              </a:rPr>
              <a:t>COMPENSTATION is the most symbolically and materially significant aspect of any reparations program. </a:t>
            </a:r>
            <a:r>
              <a:rPr lang="en" sz="2000">
                <a:solidFill>
                  <a:srgbClr val="000000"/>
                </a:solidFill>
                <a:latin typeface="Arial"/>
                <a:ea typeface="Arial"/>
                <a:cs typeface="Arial"/>
                <a:sym typeface="Arial"/>
              </a:rPr>
              <a:t>Yes, reparations go beyond a check, but without providing financial compensation to close the racial wealth gap between ADOS families and White families it cannot truly be considered reparations.</a:t>
            </a:r>
            <a:endParaRPr/>
          </a:p>
          <a:p>
            <a:pPr indent="0" lvl="0" marL="0" marR="0" rtl="0" algn="l">
              <a:spcBef>
                <a:spcPts val="0"/>
              </a:spcBef>
              <a:spcAft>
                <a:spcPts val="0"/>
              </a:spcAft>
              <a:buNone/>
            </a:pPr>
            <a:r>
              <a:t/>
            </a:r>
            <a:endParaRPr sz="2000">
              <a:solidFill>
                <a:srgbClr val="000000"/>
              </a:solidFill>
              <a:latin typeface="Arial"/>
              <a:ea typeface="Arial"/>
              <a:cs typeface="Arial"/>
              <a:sym typeface="Arial"/>
            </a:endParaRPr>
          </a:p>
          <a:p>
            <a:pPr indent="-285750" lvl="0" marL="285750" marR="0" rtl="0" algn="l">
              <a:spcBef>
                <a:spcPts val="0"/>
              </a:spcBef>
              <a:spcAft>
                <a:spcPts val="0"/>
              </a:spcAft>
              <a:buClr>
                <a:srgbClr val="000000"/>
              </a:buClr>
              <a:buSzPts val="2000"/>
              <a:buFont typeface="Arial"/>
              <a:buChar char="•"/>
            </a:pPr>
            <a:r>
              <a:rPr lang="en" sz="2000">
                <a:solidFill>
                  <a:srgbClr val="000000"/>
                </a:solidFill>
                <a:latin typeface="Arial"/>
                <a:ea typeface="Arial"/>
                <a:cs typeface="Arial"/>
                <a:sym typeface="Arial"/>
              </a:rPr>
              <a:t>In addressing the issue of reparations on the state and local levels, commissions or task forces should have the freedom to illustrate the structure of a comprehensive reparations proposal that could potentially serve as a </a:t>
            </a:r>
            <a:r>
              <a:rPr b="1" lang="en" sz="2000" u="sng">
                <a:solidFill>
                  <a:srgbClr val="000000"/>
                </a:solidFill>
                <a:latin typeface="Arial"/>
                <a:ea typeface="Arial"/>
                <a:cs typeface="Arial"/>
                <a:sym typeface="Arial"/>
              </a:rPr>
              <a:t>national </a:t>
            </a:r>
            <a:r>
              <a:rPr lang="en" sz="2000">
                <a:solidFill>
                  <a:srgbClr val="000000"/>
                </a:solidFill>
                <a:latin typeface="Arial"/>
                <a:ea typeface="Arial"/>
                <a:cs typeface="Arial"/>
                <a:sym typeface="Arial"/>
              </a:rPr>
              <a:t>model. </a:t>
            </a:r>
            <a:r>
              <a:rPr b="1" lang="en" sz="2000" u="sng">
                <a:solidFill>
                  <a:srgbClr val="FF0002"/>
                </a:solidFill>
                <a:latin typeface="Arial"/>
                <a:ea typeface="Arial"/>
                <a:cs typeface="Arial"/>
                <a:sym typeface="Arial"/>
              </a:rPr>
              <a:t>This remains relevant even in cases where these proposals will likely exceed the current budgetary and legislative capacities of municipal and state governments.</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7" name="Shape 957"/>
        <p:cNvGrpSpPr/>
        <p:nvPr/>
      </p:nvGrpSpPr>
      <p:grpSpPr>
        <a:xfrm>
          <a:off x="0" y="0"/>
          <a:ext cx="0" cy="0"/>
          <a:chOff x="0" y="0"/>
          <a:chExt cx="0" cy="0"/>
        </a:xfrm>
      </p:grpSpPr>
      <p:sp>
        <p:nvSpPr>
          <p:cNvPr id="958" name="Google Shape;958;p96"/>
          <p:cNvSpPr/>
          <p:nvPr/>
        </p:nvSpPr>
        <p:spPr>
          <a:xfrm>
            <a:off x="-5" y="0"/>
            <a:ext cx="12189000" cy="1986600"/>
          </a:xfrm>
          <a:prstGeom prst="rect">
            <a:avLst/>
          </a:prstGeom>
          <a:solidFill>
            <a:srgbClr val="05ACFF"/>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A red blue and white logo&#10;&#10;Description automatically generated" id="959" name="Google Shape;959;p96"/>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960" name="Google Shape;960;p96"/>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sp>
        <p:nvSpPr>
          <p:cNvPr id="961" name="Google Shape;961;p96"/>
          <p:cNvSpPr txBox="1"/>
          <p:nvPr/>
        </p:nvSpPr>
        <p:spPr>
          <a:xfrm>
            <a:off x="-6" y="2551887"/>
            <a:ext cx="12189000" cy="341700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 sz="1800">
                <a:solidFill>
                  <a:schemeClr val="dk1"/>
                </a:solidFill>
                <a:latin typeface="Calibri"/>
                <a:ea typeface="Calibri"/>
                <a:cs typeface="Calibri"/>
                <a:sym typeface="Calibri"/>
              </a:rPr>
              <a:t> U.S. Chattel Slavery – the enslavement of persons of African descent and their progeny in the United States of America from 1776 – 1865</a:t>
            </a:r>
            <a:endParaRPr/>
          </a:p>
          <a:p>
            <a:pPr indent="-285750" lvl="0" marL="285750" marR="0" rtl="0" algn="l">
              <a:spcBef>
                <a:spcPts val="0"/>
              </a:spcBef>
              <a:spcAft>
                <a:spcPts val="0"/>
              </a:spcAft>
              <a:buClr>
                <a:schemeClr val="dk1"/>
              </a:buClr>
              <a:buSzPts val="1800"/>
              <a:buFont typeface="Arial"/>
              <a:buChar char="•"/>
            </a:pPr>
            <a:r>
              <a:rPr lang="en" sz="1800">
                <a:solidFill>
                  <a:schemeClr val="dk1"/>
                </a:solidFill>
                <a:latin typeface="Calibri"/>
                <a:ea typeface="Calibri"/>
                <a:cs typeface="Calibri"/>
                <a:sym typeface="Calibri"/>
              </a:rPr>
              <a:t>The forced labor of the enslaved population for 89 years in the newly formed country</a:t>
            </a:r>
            <a:endParaRPr/>
          </a:p>
          <a:p>
            <a:pPr indent="-285750" lvl="0" marL="285750" marR="0" rtl="0" algn="l">
              <a:spcBef>
                <a:spcPts val="0"/>
              </a:spcBef>
              <a:spcAft>
                <a:spcPts val="0"/>
              </a:spcAft>
              <a:buClr>
                <a:schemeClr val="dk1"/>
              </a:buClr>
              <a:buSzPts val="1800"/>
              <a:buFont typeface="Arial"/>
              <a:buChar char="•"/>
            </a:pPr>
            <a:r>
              <a:rPr lang="en" sz="1800">
                <a:solidFill>
                  <a:schemeClr val="dk1"/>
                </a:solidFill>
                <a:latin typeface="Calibri"/>
                <a:ea typeface="Calibri"/>
                <a:cs typeface="Calibri"/>
                <a:sym typeface="Calibri"/>
              </a:rPr>
              <a:t>The inability of the enslaved to choose their vocation or prosper from their labor</a:t>
            </a:r>
            <a:endParaRPr/>
          </a:p>
          <a:p>
            <a:pPr indent="-285750" lvl="0" marL="285750" marR="0" rtl="0" algn="l">
              <a:spcBef>
                <a:spcPts val="0"/>
              </a:spcBef>
              <a:spcAft>
                <a:spcPts val="0"/>
              </a:spcAft>
              <a:buClr>
                <a:schemeClr val="dk1"/>
              </a:buClr>
              <a:buSzPts val="1800"/>
              <a:buFont typeface="Arial"/>
              <a:buChar char="•"/>
            </a:pPr>
            <a:r>
              <a:rPr lang="en" sz="1800">
                <a:solidFill>
                  <a:schemeClr val="dk1"/>
                </a:solidFill>
                <a:latin typeface="Calibri"/>
                <a:ea typeface="Calibri"/>
                <a:cs typeface="Calibri"/>
                <a:sym typeface="Calibri"/>
              </a:rPr>
              <a:t>The inability of the enslaved to patent or prosper from their inventions</a:t>
            </a:r>
            <a:endParaRPr/>
          </a:p>
          <a:p>
            <a:pPr indent="-285750" lvl="0" marL="285750" marR="0" rtl="0" algn="l">
              <a:spcBef>
                <a:spcPts val="0"/>
              </a:spcBef>
              <a:spcAft>
                <a:spcPts val="0"/>
              </a:spcAft>
              <a:buClr>
                <a:schemeClr val="dk1"/>
              </a:buClr>
              <a:buSzPts val="1800"/>
              <a:buFont typeface="Arial"/>
              <a:buChar char="•"/>
            </a:pPr>
            <a:r>
              <a:rPr lang="en" sz="1800">
                <a:solidFill>
                  <a:schemeClr val="dk1"/>
                </a:solidFill>
                <a:latin typeface="Calibri"/>
                <a:ea typeface="Calibri"/>
                <a:cs typeface="Calibri"/>
                <a:sym typeface="Calibri"/>
              </a:rPr>
              <a:t>Mental, physical, economic, and spiritual abuse</a:t>
            </a:r>
            <a:endParaRPr/>
          </a:p>
          <a:p>
            <a:pPr indent="-285750" lvl="0" marL="285750" marR="0" rtl="0" algn="l">
              <a:spcBef>
                <a:spcPts val="0"/>
              </a:spcBef>
              <a:spcAft>
                <a:spcPts val="0"/>
              </a:spcAft>
              <a:buClr>
                <a:schemeClr val="dk1"/>
              </a:buClr>
              <a:buSzPts val="1800"/>
              <a:buFont typeface="Arial"/>
              <a:buChar char="•"/>
            </a:pPr>
            <a:r>
              <a:rPr lang="en" sz="1800">
                <a:solidFill>
                  <a:schemeClr val="dk1"/>
                </a:solidFill>
                <a:latin typeface="Calibri"/>
                <a:ea typeface="Calibri"/>
                <a:cs typeface="Calibri"/>
                <a:sym typeface="Calibri"/>
              </a:rPr>
              <a:t>Lack of bodily autonomy: the rampant rape of enslaved women and men; enslaved women forced to nurse their enslavers’ babies</a:t>
            </a:r>
            <a:endParaRPr/>
          </a:p>
          <a:p>
            <a:pPr indent="-285750" lvl="0" marL="285750" marR="0" rtl="0" algn="l">
              <a:spcBef>
                <a:spcPts val="0"/>
              </a:spcBef>
              <a:spcAft>
                <a:spcPts val="0"/>
              </a:spcAft>
              <a:buClr>
                <a:schemeClr val="dk1"/>
              </a:buClr>
              <a:buSzPts val="1800"/>
              <a:buFont typeface="Arial"/>
              <a:buChar char="•"/>
            </a:pPr>
            <a:r>
              <a:rPr lang="en" sz="1800">
                <a:solidFill>
                  <a:schemeClr val="dk1"/>
                </a:solidFill>
                <a:latin typeface="Calibri"/>
                <a:ea typeface="Calibri"/>
                <a:cs typeface="Calibri"/>
                <a:sym typeface="Calibri"/>
              </a:rPr>
              <a:t>Slave women forced to birth to children conceived without consent – often for the sole purpose of increasing the slave population.</a:t>
            </a:r>
            <a:endParaRPr/>
          </a:p>
          <a:p>
            <a:pPr indent="-285750" lvl="0" marL="285750" marR="0" rtl="0" algn="l">
              <a:spcBef>
                <a:spcPts val="0"/>
              </a:spcBef>
              <a:spcAft>
                <a:spcPts val="0"/>
              </a:spcAft>
              <a:buClr>
                <a:schemeClr val="dk1"/>
              </a:buClr>
              <a:buSzPts val="1800"/>
              <a:buFont typeface="Arial"/>
              <a:buChar char="•"/>
            </a:pPr>
            <a:r>
              <a:rPr lang="en" sz="1800">
                <a:solidFill>
                  <a:schemeClr val="dk1"/>
                </a:solidFill>
                <a:latin typeface="Calibri"/>
                <a:ea typeface="Calibri"/>
                <a:cs typeface="Calibri"/>
                <a:sym typeface="Calibri"/>
              </a:rPr>
              <a:t>The sale and separation of enslaved families for business purposes</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62" name="Google Shape;962;p96"/>
          <p:cNvSpPr txBox="1"/>
          <p:nvPr/>
        </p:nvSpPr>
        <p:spPr>
          <a:xfrm>
            <a:off x="-3" y="0"/>
            <a:ext cx="12189000" cy="954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2800">
                <a:solidFill>
                  <a:schemeClr val="lt1"/>
                </a:solidFill>
                <a:latin typeface="Calibri"/>
                <a:ea typeface="Calibri"/>
                <a:cs typeface="Calibri"/>
                <a:sym typeface="Calibri"/>
              </a:rPr>
              <a:t>American Descendants of Slavery Advocacy Foundation</a:t>
            </a:r>
            <a:endParaRPr/>
          </a:p>
          <a:p>
            <a:pPr indent="0" lvl="0" marL="0" marR="0" rtl="0" algn="ctr">
              <a:spcBef>
                <a:spcPts val="0"/>
              </a:spcBef>
              <a:spcAft>
                <a:spcPts val="0"/>
              </a:spcAft>
              <a:buNone/>
            </a:pPr>
            <a:r>
              <a:t/>
            </a:r>
            <a:endParaRPr b="1" sz="2800">
              <a:solidFill>
                <a:schemeClr val="lt1"/>
              </a:solidFill>
              <a:latin typeface="Arial"/>
              <a:ea typeface="Arial"/>
              <a:cs typeface="Arial"/>
              <a:sym typeface="Arial"/>
            </a:endParaRPr>
          </a:p>
        </p:txBody>
      </p:sp>
      <p:sp>
        <p:nvSpPr>
          <p:cNvPr id="963" name="Google Shape;963;p96"/>
          <p:cNvSpPr/>
          <p:nvPr/>
        </p:nvSpPr>
        <p:spPr>
          <a:xfrm>
            <a:off x="4145294" y="543546"/>
            <a:ext cx="3049800" cy="1315800"/>
          </a:xfrm>
          <a:prstGeom prst="ellipse">
            <a:avLst/>
          </a:prstGeom>
          <a:solidFill>
            <a:schemeClr val="lt1"/>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A red and black rectangles&#10;&#10;Description automatically generated" id="964" name="Google Shape;964;p96"/>
          <p:cNvPicPr preferRelativeResize="0"/>
          <p:nvPr/>
        </p:nvPicPr>
        <p:blipFill rotWithShape="1">
          <a:blip r:embed="rId4">
            <a:alphaModFix/>
          </a:blip>
          <a:srcRect b="0" l="0" r="0" t="0"/>
          <a:stretch/>
        </p:blipFill>
        <p:spPr>
          <a:xfrm>
            <a:off x="4351637" y="638504"/>
            <a:ext cx="2644545" cy="1133376"/>
          </a:xfrm>
          <a:prstGeom prst="rect">
            <a:avLst/>
          </a:prstGeom>
          <a:noFill/>
          <a:ln>
            <a:noFill/>
          </a:ln>
        </p:spPr>
      </p:pic>
      <p:sp>
        <p:nvSpPr>
          <p:cNvPr id="965" name="Google Shape;965;p96"/>
          <p:cNvSpPr txBox="1"/>
          <p:nvPr/>
        </p:nvSpPr>
        <p:spPr>
          <a:xfrm>
            <a:off x="3887739" y="2081414"/>
            <a:ext cx="3564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chemeClr val="dk1"/>
                </a:solidFill>
                <a:latin typeface="Arial"/>
                <a:ea typeface="Arial"/>
                <a:cs typeface="Arial"/>
                <a:sym typeface="Arial"/>
              </a:rPr>
              <a:t>Reparations Framework – Phase 1</a:t>
            </a:r>
            <a:endParaRPr sz="1800">
              <a:solidFill>
                <a:schemeClr val="dk1"/>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sp>
        <p:nvSpPr>
          <p:cNvPr id="970" name="Google Shape;970;p97"/>
          <p:cNvSpPr/>
          <p:nvPr/>
        </p:nvSpPr>
        <p:spPr>
          <a:xfrm>
            <a:off x="-5" y="0"/>
            <a:ext cx="12189000" cy="1986600"/>
          </a:xfrm>
          <a:prstGeom prst="rect">
            <a:avLst/>
          </a:prstGeom>
          <a:solidFill>
            <a:srgbClr val="05ACFF"/>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A red blue and white logo&#10;&#10;Description automatically generated" id="971" name="Google Shape;971;p97"/>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972" name="Google Shape;972;p97"/>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sp>
        <p:nvSpPr>
          <p:cNvPr id="973" name="Google Shape;973;p97"/>
          <p:cNvSpPr txBox="1"/>
          <p:nvPr/>
        </p:nvSpPr>
        <p:spPr>
          <a:xfrm>
            <a:off x="1" y="2530002"/>
            <a:ext cx="12189000" cy="314010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 sz="1800">
                <a:solidFill>
                  <a:schemeClr val="dk1"/>
                </a:solidFill>
                <a:latin typeface="Calibri"/>
                <a:ea typeface="Calibri"/>
                <a:cs typeface="Calibri"/>
                <a:sym typeface="Calibri"/>
              </a:rPr>
              <a:t>Forced medical experimentation on enslaved people and their cadavers</a:t>
            </a:r>
            <a:endParaRPr/>
          </a:p>
          <a:p>
            <a:pPr indent="-285750" lvl="0" marL="285750" marR="0" rtl="0" algn="l">
              <a:spcBef>
                <a:spcPts val="0"/>
              </a:spcBef>
              <a:spcAft>
                <a:spcPts val="0"/>
              </a:spcAft>
              <a:buClr>
                <a:schemeClr val="dk1"/>
              </a:buClr>
              <a:buSzPts val="1800"/>
              <a:buFont typeface="Arial"/>
              <a:buChar char="•"/>
            </a:pPr>
            <a:r>
              <a:rPr lang="en" sz="1800">
                <a:solidFill>
                  <a:schemeClr val="dk1"/>
                </a:solidFill>
                <a:latin typeface="Calibri"/>
                <a:ea typeface="Calibri"/>
                <a:cs typeface="Calibri"/>
                <a:sym typeface="Calibri"/>
              </a:rPr>
              <a:t>As a result of being enslaved, our ancestors were unable to take advantage of the 1862 Homestead Act and subsequent land grant initiatives post-slavery due to discrimination</a:t>
            </a:r>
            <a:endParaRPr/>
          </a:p>
          <a:p>
            <a:pPr indent="-285750" lvl="0" marL="285750" marR="0" rtl="0" algn="l">
              <a:spcBef>
                <a:spcPts val="0"/>
              </a:spcBef>
              <a:spcAft>
                <a:spcPts val="0"/>
              </a:spcAft>
              <a:buClr>
                <a:schemeClr val="dk1"/>
              </a:buClr>
              <a:buSzPts val="1800"/>
              <a:buFont typeface="Arial"/>
              <a:buChar char="•"/>
            </a:pPr>
            <a:r>
              <a:rPr lang="en" sz="1800">
                <a:solidFill>
                  <a:schemeClr val="dk1"/>
                </a:solidFill>
                <a:latin typeface="Calibri"/>
                <a:ea typeface="Calibri"/>
                <a:cs typeface="Calibri"/>
                <a:sym typeface="Calibri"/>
              </a:rPr>
              <a:t>The failure of the federal government to protect and provide for the freedmen after the Civil War in 1865</a:t>
            </a:r>
            <a:endParaRPr/>
          </a:p>
          <a:p>
            <a:pPr indent="-285750" lvl="0" marL="285750" marR="0" rtl="0" algn="l">
              <a:spcBef>
                <a:spcPts val="0"/>
              </a:spcBef>
              <a:spcAft>
                <a:spcPts val="0"/>
              </a:spcAft>
              <a:buClr>
                <a:schemeClr val="dk1"/>
              </a:buClr>
              <a:buSzPts val="1800"/>
              <a:buFont typeface="Arial"/>
              <a:buChar char="•"/>
            </a:pPr>
            <a:r>
              <a:rPr lang="en" sz="1800">
                <a:solidFill>
                  <a:schemeClr val="dk1"/>
                </a:solidFill>
                <a:latin typeface="Calibri"/>
                <a:ea typeface="Calibri"/>
                <a:cs typeface="Calibri"/>
                <a:sym typeface="Calibri"/>
              </a:rPr>
              <a:t>The failure of the federal government to keep its promise of 40 acres to ex-slaves</a:t>
            </a:r>
            <a:endParaRPr/>
          </a:p>
          <a:p>
            <a:pPr indent="-285750" lvl="0" marL="285750" marR="0" rtl="0" algn="l">
              <a:spcBef>
                <a:spcPts val="0"/>
              </a:spcBef>
              <a:spcAft>
                <a:spcPts val="0"/>
              </a:spcAft>
              <a:buClr>
                <a:schemeClr val="dk1"/>
              </a:buClr>
              <a:buSzPts val="1800"/>
              <a:buFont typeface="Arial"/>
              <a:buChar char="•"/>
            </a:pPr>
            <a:r>
              <a:rPr lang="en" sz="1800">
                <a:solidFill>
                  <a:schemeClr val="dk1"/>
                </a:solidFill>
                <a:latin typeface="Calibri"/>
                <a:ea typeface="Calibri"/>
                <a:cs typeface="Calibri"/>
                <a:sym typeface="Calibri"/>
              </a:rPr>
              <a:t>The failure to maintain and sustain the Reconstruction project</a:t>
            </a:r>
            <a:endParaRPr/>
          </a:p>
          <a:p>
            <a:pPr indent="-285750" lvl="0" marL="285750" marR="0" rtl="0" algn="l">
              <a:spcBef>
                <a:spcPts val="0"/>
              </a:spcBef>
              <a:spcAft>
                <a:spcPts val="0"/>
              </a:spcAft>
              <a:buClr>
                <a:schemeClr val="dk1"/>
              </a:buClr>
              <a:buSzPts val="1800"/>
              <a:buFont typeface="Arial"/>
              <a:buChar char="•"/>
            </a:pPr>
            <a:r>
              <a:rPr lang="en" sz="1800">
                <a:solidFill>
                  <a:schemeClr val="dk1"/>
                </a:solidFill>
                <a:latin typeface="Calibri"/>
                <a:ea typeface="Calibri"/>
                <a:cs typeface="Calibri"/>
                <a:sym typeface="Calibri"/>
              </a:rPr>
              <a:t>Black Codes</a:t>
            </a:r>
            <a:endParaRPr/>
          </a:p>
          <a:p>
            <a:pPr indent="-285750" lvl="0" marL="285750" marR="0" rtl="0" algn="l">
              <a:spcBef>
                <a:spcPts val="0"/>
              </a:spcBef>
              <a:spcAft>
                <a:spcPts val="0"/>
              </a:spcAft>
              <a:buClr>
                <a:schemeClr val="dk1"/>
              </a:buClr>
              <a:buSzPts val="1800"/>
              <a:buFont typeface="Arial"/>
              <a:buChar char="•"/>
            </a:pPr>
            <a:r>
              <a:rPr lang="en" sz="1800">
                <a:solidFill>
                  <a:schemeClr val="dk1"/>
                </a:solidFill>
                <a:latin typeface="Calibri"/>
                <a:ea typeface="Calibri"/>
                <a:cs typeface="Calibri"/>
                <a:sym typeface="Calibri"/>
              </a:rPr>
              <a:t>Land Theft</a:t>
            </a:r>
            <a:endParaRPr/>
          </a:p>
          <a:p>
            <a:pPr indent="-285750" lvl="0" marL="285750" marR="0" rtl="0" algn="l">
              <a:spcBef>
                <a:spcPts val="0"/>
              </a:spcBef>
              <a:spcAft>
                <a:spcPts val="0"/>
              </a:spcAft>
              <a:buClr>
                <a:schemeClr val="dk1"/>
              </a:buClr>
              <a:buSzPts val="1800"/>
              <a:buFont typeface="Arial"/>
              <a:buChar char="•"/>
            </a:pPr>
            <a:r>
              <a:rPr lang="en" sz="1800">
                <a:solidFill>
                  <a:schemeClr val="dk1"/>
                </a:solidFill>
                <a:latin typeface="Calibri"/>
                <a:ea typeface="Calibri"/>
                <a:cs typeface="Calibri"/>
                <a:sym typeface="Calibri"/>
              </a:rPr>
              <a:t>Widespread and unchecked lynchings and other violence by white mobs and white supremacist groups (e.g., KKK)</a:t>
            </a:r>
            <a:endParaRPr/>
          </a:p>
          <a:p>
            <a:pPr indent="-285750" lvl="0" marL="285750" marR="0" rtl="0" algn="l">
              <a:spcBef>
                <a:spcPts val="0"/>
              </a:spcBef>
              <a:spcAft>
                <a:spcPts val="0"/>
              </a:spcAft>
              <a:buClr>
                <a:schemeClr val="dk1"/>
              </a:buClr>
              <a:buSzPts val="1800"/>
              <a:buFont typeface="Arial"/>
              <a:buChar char="•"/>
            </a:pPr>
            <a:r>
              <a:rPr lang="en" sz="1800">
                <a:solidFill>
                  <a:schemeClr val="dk1"/>
                </a:solidFill>
                <a:latin typeface="Calibri"/>
                <a:ea typeface="Calibri"/>
                <a:cs typeface="Calibri"/>
                <a:sym typeface="Calibri"/>
              </a:rPr>
              <a:t>White mobs massacred Negro communities (e.g., Colfax, Wilmington, Leflore, etc.)</a:t>
            </a:r>
            <a:endParaRPr/>
          </a:p>
          <a:p>
            <a:pPr indent="-285750" lvl="0" marL="285750" marR="0" rtl="0" algn="l">
              <a:spcBef>
                <a:spcPts val="0"/>
              </a:spcBef>
              <a:spcAft>
                <a:spcPts val="0"/>
              </a:spcAft>
              <a:buClr>
                <a:schemeClr val="dk1"/>
              </a:buClr>
              <a:buSzPts val="1800"/>
              <a:buFont typeface="Arial"/>
              <a:buChar char="•"/>
            </a:pPr>
            <a:r>
              <a:rPr lang="en" sz="1800">
                <a:solidFill>
                  <a:schemeClr val="dk1"/>
                </a:solidFill>
                <a:latin typeface="Calibri"/>
                <a:ea typeface="Calibri"/>
                <a:cs typeface="Calibri"/>
                <a:sym typeface="Calibri"/>
              </a:rPr>
              <a:t>Wages, sharecropping, and convict leasing</a:t>
            </a:r>
            <a:endParaRPr/>
          </a:p>
        </p:txBody>
      </p:sp>
      <p:sp>
        <p:nvSpPr>
          <p:cNvPr id="974" name="Google Shape;974;p97"/>
          <p:cNvSpPr txBox="1"/>
          <p:nvPr/>
        </p:nvSpPr>
        <p:spPr>
          <a:xfrm>
            <a:off x="-3" y="0"/>
            <a:ext cx="12189000" cy="954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2800">
                <a:solidFill>
                  <a:schemeClr val="lt1"/>
                </a:solidFill>
                <a:latin typeface="Calibri"/>
                <a:ea typeface="Calibri"/>
                <a:cs typeface="Calibri"/>
                <a:sym typeface="Calibri"/>
              </a:rPr>
              <a:t>American Descendants of Slavery Advocacy Foundation</a:t>
            </a:r>
            <a:endParaRPr/>
          </a:p>
          <a:p>
            <a:pPr indent="0" lvl="0" marL="0" marR="0" rtl="0" algn="ctr">
              <a:spcBef>
                <a:spcPts val="0"/>
              </a:spcBef>
              <a:spcAft>
                <a:spcPts val="0"/>
              </a:spcAft>
              <a:buNone/>
            </a:pPr>
            <a:r>
              <a:t/>
            </a:r>
            <a:endParaRPr b="1" sz="2800">
              <a:solidFill>
                <a:schemeClr val="lt1"/>
              </a:solidFill>
              <a:latin typeface="Arial"/>
              <a:ea typeface="Arial"/>
              <a:cs typeface="Arial"/>
              <a:sym typeface="Arial"/>
            </a:endParaRPr>
          </a:p>
        </p:txBody>
      </p:sp>
      <p:sp>
        <p:nvSpPr>
          <p:cNvPr id="975" name="Google Shape;975;p97"/>
          <p:cNvSpPr/>
          <p:nvPr/>
        </p:nvSpPr>
        <p:spPr>
          <a:xfrm>
            <a:off x="4145294" y="543546"/>
            <a:ext cx="3049800" cy="1315800"/>
          </a:xfrm>
          <a:prstGeom prst="ellipse">
            <a:avLst/>
          </a:prstGeom>
          <a:solidFill>
            <a:schemeClr val="lt1"/>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A red and black rectangles&#10;&#10;Description automatically generated" id="976" name="Google Shape;976;p97"/>
          <p:cNvPicPr preferRelativeResize="0"/>
          <p:nvPr/>
        </p:nvPicPr>
        <p:blipFill rotWithShape="1">
          <a:blip r:embed="rId4">
            <a:alphaModFix/>
          </a:blip>
          <a:srcRect b="0" l="0" r="0" t="0"/>
          <a:stretch/>
        </p:blipFill>
        <p:spPr>
          <a:xfrm>
            <a:off x="4351637" y="638504"/>
            <a:ext cx="2644545" cy="1133376"/>
          </a:xfrm>
          <a:prstGeom prst="rect">
            <a:avLst/>
          </a:prstGeom>
          <a:noFill/>
          <a:ln>
            <a:noFill/>
          </a:ln>
        </p:spPr>
      </p:pic>
      <p:sp>
        <p:nvSpPr>
          <p:cNvPr id="977" name="Google Shape;977;p97"/>
          <p:cNvSpPr txBox="1"/>
          <p:nvPr/>
        </p:nvSpPr>
        <p:spPr>
          <a:xfrm>
            <a:off x="3887739" y="2081414"/>
            <a:ext cx="3564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chemeClr val="dk1"/>
                </a:solidFill>
                <a:latin typeface="Arial"/>
                <a:ea typeface="Arial"/>
                <a:cs typeface="Arial"/>
                <a:sym typeface="Arial"/>
              </a:rPr>
              <a:t>Reparations Framework – Phase 1</a:t>
            </a:r>
            <a:endParaRPr sz="1800">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6"/>
          <p:cNvSpPr txBox="1"/>
          <p:nvPr>
            <p:ph idx="1" type="subTitle"/>
          </p:nvPr>
        </p:nvSpPr>
        <p:spPr>
          <a:xfrm>
            <a:off x="223625" y="4197926"/>
            <a:ext cx="9491700" cy="1056900"/>
          </a:xfrm>
          <a:prstGeom prst="rect">
            <a:avLst/>
          </a:prstGeom>
        </p:spPr>
        <p:txBody>
          <a:bodyPr anchorCtr="0" anchor="t" bIns="121875" lIns="121875" spcFirstLastPara="1" rIns="121875" wrap="square" tIns="121875">
            <a:noAutofit/>
          </a:bodyPr>
          <a:lstStyle/>
          <a:p>
            <a:pPr indent="0" lvl="0" marL="0" rtl="0" algn="l">
              <a:spcBef>
                <a:spcPts val="0"/>
              </a:spcBef>
              <a:spcAft>
                <a:spcPts val="2100"/>
              </a:spcAft>
              <a:buNone/>
            </a:pPr>
            <a:r>
              <a:rPr lang="en"/>
              <a:t>Loring Greenough House - Dorothy Clark</a:t>
            </a:r>
            <a:endParaRPr/>
          </a:p>
        </p:txBody>
      </p:sp>
      <p:pic>
        <p:nvPicPr>
          <p:cNvPr id="204" name="Google Shape;204;p26"/>
          <p:cNvPicPr preferRelativeResize="0"/>
          <p:nvPr/>
        </p:nvPicPr>
        <p:blipFill rotWithShape="1">
          <a:blip r:embed="rId3">
            <a:alphaModFix/>
          </a:blip>
          <a:srcRect b="23941" l="12750" r="14347" t="9293"/>
          <a:stretch/>
        </p:blipFill>
        <p:spPr>
          <a:xfrm>
            <a:off x="223625" y="5335175"/>
            <a:ext cx="3024325" cy="1384975"/>
          </a:xfrm>
          <a:prstGeom prst="rect">
            <a:avLst/>
          </a:prstGeom>
          <a:noFill/>
          <a:ln>
            <a:noFill/>
          </a:ln>
        </p:spPr>
      </p:pic>
      <p:pic>
        <p:nvPicPr>
          <p:cNvPr id="205" name="Google Shape;205;p26"/>
          <p:cNvPicPr preferRelativeResize="0"/>
          <p:nvPr/>
        </p:nvPicPr>
        <p:blipFill>
          <a:blip r:embed="rId4">
            <a:alphaModFix/>
          </a:blip>
          <a:stretch>
            <a:fillRect/>
          </a:stretch>
        </p:blipFill>
        <p:spPr>
          <a:xfrm>
            <a:off x="569675" y="141925"/>
            <a:ext cx="3090025" cy="4120023"/>
          </a:xfrm>
          <a:prstGeom prst="rect">
            <a:avLst/>
          </a:prstGeom>
          <a:noFill/>
          <a:ln>
            <a:noFill/>
          </a:ln>
        </p:spPr>
      </p:pic>
      <p:pic>
        <p:nvPicPr>
          <p:cNvPr id="206" name="Google Shape;206;p26"/>
          <p:cNvPicPr preferRelativeResize="0"/>
          <p:nvPr/>
        </p:nvPicPr>
        <p:blipFill>
          <a:blip r:embed="rId5">
            <a:alphaModFix/>
          </a:blip>
          <a:stretch>
            <a:fillRect/>
          </a:stretch>
        </p:blipFill>
        <p:spPr>
          <a:xfrm>
            <a:off x="8583800" y="185707"/>
            <a:ext cx="3024324" cy="4032460"/>
          </a:xfrm>
          <a:prstGeom prst="rect">
            <a:avLst/>
          </a:prstGeom>
          <a:noFill/>
          <a:ln>
            <a:noFill/>
          </a:ln>
        </p:spPr>
      </p:pic>
      <p:pic>
        <p:nvPicPr>
          <p:cNvPr id="207" name="Google Shape;207;p26"/>
          <p:cNvPicPr preferRelativeResize="0"/>
          <p:nvPr/>
        </p:nvPicPr>
        <p:blipFill>
          <a:blip r:embed="rId6">
            <a:alphaModFix/>
          </a:blip>
          <a:stretch>
            <a:fillRect/>
          </a:stretch>
        </p:blipFill>
        <p:spPr>
          <a:xfrm>
            <a:off x="4630525" y="141925"/>
            <a:ext cx="3090025" cy="4120018"/>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1" name="Shape 981"/>
        <p:cNvGrpSpPr/>
        <p:nvPr/>
      </p:nvGrpSpPr>
      <p:grpSpPr>
        <a:xfrm>
          <a:off x="0" y="0"/>
          <a:ext cx="0" cy="0"/>
          <a:chOff x="0" y="0"/>
          <a:chExt cx="0" cy="0"/>
        </a:xfrm>
      </p:grpSpPr>
      <p:sp>
        <p:nvSpPr>
          <p:cNvPr id="982" name="Google Shape;982;p98"/>
          <p:cNvSpPr/>
          <p:nvPr/>
        </p:nvSpPr>
        <p:spPr>
          <a:xfrm>
            <a:off x="-4" y="0"/>
            <a:ext cx="12189000" cy="1986600"/>
          </a:xfrm>
          <a:prstGeom prst="rect">
            <a:avLst/>
          </a:prstGeom>
          <a:solidFill>
            <a:srgbClr val="05ACFF"/>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A red blue and white logo&#10;&#10;Description automatically generated" id="983" name="Google Shape;983;p98"/>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984" name="Google Shape;984;p98"/>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sp>
        <p:nvSpPr>
          <p:cNvPr id="985" name="Google Shape;985;p98"/>
          <p:cNvSpPr txBox="1"/>
          <p:nvPr/>
        </p:nvSpPr>
        <p:spPr>
          <a:xfrm>
            <a:off x="-3" y="0"/>
            <a:ext cx="12189000" cy="954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2800">
                <a:solidFill>
                  <a:schemeClr val="lt1"/>
                </a:solidFill>
                <a:latin typeface="Calibri"/>
                <a:ea typeface="Calibri"/>
                <a:cs typeface="Calibri"/>
                <a:sym typeface="Calibri"/>
              </a:rPr>
              <a:t>American Descendants of Slavery Advocacy Foundation</a:t>
            </a:r>
            <a:endParaRPr/>
          </a:p>
          <a:p>
            <a:pPr indent="0" lvl="0" marL="0" marR="0" rtl="0" algn="ctr">
              <a:spcBef>
                <a:spcPts val="0"/>
              </a:spcBef>
              <a:spcAft>
                <a:spcPts val="0"/>
              </a:spcAft>
              <a:buNone/>
            </a:pPr>
            <a:r>
              <a:t/>
            </a:r>
            <a:endParaRPr b="1" sz="2800">
              <a:solidFill>
                <a:schemeClr val="lt1"/>
              </a:solidFill>
              <a:latin typeface="Arial"/>
              <a:ea typeface="Arial"/>
              <a:cs typeface="Arial"/>
              <a:sym typeface="Arial"/>
            </a:endParaRPr>
          </a:p>
        </p:txBody>
      </p:sp>
      <p:sp>
        <p:nvSpPr>
          <p:cNvPr id="986" name="Google Shape;986;p98"/>
          <p:cNvSpPr/>
          <p:nvPr/>
        </p:nvSpPr>
        <p:spPr>
          <a:xfrm>
            <a:off x="4145294" y="543546"/>
            <a:ext cx="3049800" cy="1315800"/>
          </a:xfrm>
          <a:prstGeom prst="ellipse">
            <a:avLst/>
          </a:prstGeom>
          <a:solidFill>
            <a:schemeClr val="lt1"/>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A red and black rectangles&#10;&#10;Description automatically generated" id="987" name="Google Shape;987;p98"/>
          <p:cNvPicPr preferRelativeResize="0"/>
          <p:nvPr/>
        </p:nvPicPr>
        <p:blipFill rotWithShape="1">
          <a:blip r:embed="rId4">
            <a:alphaModFix/>
          </a:blip>
          <a:srcRect b="0" l="0" r="0" t="0"/>
          <a:stretch/>
        </p:blipFill>
        <p:spPr>
          <a:xfrm>
            <a:off x="4351637" y="638504"/>
            <a:ext cx="2644545" cy="1133376"/>
          </a:xfrm>
          <a:prstGeom prst="rect">
            <a:avLst/>
          </a:prstGeom>
          <a:noFill/>
          <a:ln>
            <a:noFill/>
          </a:ln>
        </p:spPr>
      </p:pic>
      <p:sp>
        <p:nvSpPr>
          <p:cNvPr id="988" name="Google Shape;988;p98"/>
          <p:cNvSpPr txBox="1"/>
          <p:nvPr/>
        </p:nvSpPr>
        <p:spPr>
          <a:xfrm>
            <a:off x="1981831" y="2011676"/>
            <a:ext cx="78825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2800">
                <a:solidFill>
                  <a:schemeClr val="dk1"/>
                </a:solidFill>
                <a:latin typeface="Arial"/>
                <a:ea typeface="Arial"/>
                <a:cs typeface="Arial"/>
                <a:sym typeface="Arial"/>
              </a:rPr>
              <a:t>5 Essentials of Repair</a:t>
            </a:r>
            <a:endParaRPr/>
          </a:p>
        </p:txBody>
      </p:sp>
      <p:sp>
        <p:nvSpPr>
          <p:cNvPr id="989" name="Google Shape;989;p98"/>
          <p:cNvSpPr/>
          <p:nvPr/>
        </p:nvSpPr>
        <p:spPr>
          <a:xfrm>
            <a:off x="282144" y="2620991"/>
            <a:ext cx="3399300" cy="1573800"/>
          </a:xfrm>
          <a:prstGeom prst="rect">
            <a:avLst/>
          </a:prstGeom>
          <a:solidFill>
            <a:srgbClr val="05ACFF"/>
          </a:solidFill>
          <a:ln cap="flat" cmpd="sng" w="19050">
            <a:solidFill>
              <a:srgbClr val="FF000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3200">
                <a:solidFill>
                  <a:srgbClr val="000000"/>
                </a:solidFill>
                <a:latin typeface="Arial"/>
                <a:ea typeface="Arial"/>
                <a:cs typeface="Arial"/>
                <a:sym typeface="Arial"/>
              </a:rPr>
              <a:t>Administrative</a:t>
            </a:r>
            <a:endParaRPr/>
          </a:p>
        </p:txBody>
      </p:sp>
      <p:sp>
        <p:nvSpPr>
          <p:cNvPr id="990" name="Google Shape;990;p98"/>
          <p:cNvSpPr/>
          <p:nvPr/>
        </p:nvSpPr>
        <p:spPr>
          <a:xfrm>
            <a:off x="6465179" y="4404805"/>
            <a:ext cx="3399300" cy="1573800"/>
          </a:xfrm>
          <a:prstGeom prst="rect">
            <a:avLst/>
          </a:prstGeom>
          <a:solidFill>
            <a:srgbClr val="05ACFF"/>
          </a:solidFill>
          <a:ln cap="flat" cmpd="sng" w="19050">
            <a:solidFill>
              <a:srgbClr val="FF000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3200">
                <a:solidFill>
                  <a:srgbClr val="000000"/>
                </a:solidFill>
                <a:latin typeface="Arial"/>
                <a:ea typeface="Arial"/>
                <a:cs typeface="Arial"/>
                <a:sym typeface="Arial"/>
              </a:rPr>
              <a:t>Mental Health</a:t>
            </a:r>
            <a:endParaRPr/>
          </a:p>
        </p:txBody>
      </p:sp>
      <p:sp>
        <p:nvSpPr>
          <p:cNvPr id="991" name="Google Shape;991;p98"/>
          <p:cNvSpPr/>
          <p:nvPr/>
        </p:nvSpPr>
        <p:spPr>
          <a:xfrm>
            <a:off x="1981831" y="4418930"/>
            <a:ext cx="3399300" cy="1573800"/>
          </a:xfrm>
          <a:prstGeom prst="rect">
            <a:avLst/>
          </a:prstGeom>
          <a:solidFill>
            <a:srgbClr val="05ACFF"/>
          </a:solidFill>
          <a:ln cap="flat" cmpd="sng" w="19050">
            <a:solidFill>
              <a:srgbClr val="FF000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3200">
                <a:solidFill>
                  <a:srgbClr val="000000"/>
                </a:solidFill>
                <a:latin typeface="Arial"/>
                <a:ea typeface="Arial"/>
                <a:cs typeface="Arial"/>
                <a:sym typeface="Arial"/>
              </a:rPr>
              <a:t>Education</a:t>
            </a:r>
            <a:endParaRPr/>
          </a:p>
        </p:txBody>
      </p:sp>
      <p:sp>
        <p:nvSpPr>
          <p:cNvPr id="992" name="Google Shape;992;p98"/>
          <p:cNvSpPr/>
          <p:nvPr/>
        </p:nvSpPr>
        <p:spPr>
          <a:xfrm>
            <a:off x="4292331" y="2620991"/>
            <a:ext cx="3399300" cy="1573800"/>
          </a:xfrm>
          <a:prstGeom prst="rect">
            <a:avLst/>
          </a:prstGeom>
          <a:solidFill>
            <a:srgbClr val="05ACFF"/>
          </a:solidFill>
          <a:ln cap="flat" cmpd="sng" w="19050">
            <a:solidFill>
              <a:srgbClr val="FF000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3200">
                <a:solidFill>
                  <a:srgbClr val="000000"/>
                </a:solidFill>
                <a:latin typeface="Arial"/>
                <a:ea typeface="Arial"/>
                <a:cs typeface="Arial"/>
                <a:sym typeface="Arial"/>
              </a:rPr>
              <a:t>Financial</a:t>
            </a:r>
            <a:endParaRPr/>
          </a:p>
        </p:txBody>
      </p:sp>
      <p:sp>
        <p:nvSpPr>
          <p:cNvPr id="993" name="Google Shape;993;p98"/>
          <p:cNvSpPr/>
          <p:nvPr/>
        </p:nvSpPr>
        <p:spPr>
          <a:xfrm>
            <a:off x="8164867" y="2620992"/>
            <a:ext cx="3399300" cy="1573800"/>
          </a:xfrm>
          <a:prstGeom prst="rect">
            <a:avLst/>
          </a:prstGeom>
          <a:solidFill>
            <a:srgbClr val="05ACFF"/>
          </a:solidFill>
          <a:ln cap="flat" cmpd="sng" w="19050">
            <a:solidFill>
              <a:srgbClr val="FF000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3200">
                <a:solidFill>
                  <a:srgbClr val="000000"/>
                </a:solidFill>
                <a:latin typeface="Arial"/>
                <a:ea typeface="Arial"/>
                <a:cs typeface="Arial"/>
                <a:sym typeface="Arial"/>
              </a:rPr>
              <a:t>Land</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7" name="Shape 997"/>
        <p:cNvGrpSpPr/>
        <p:nvPr/>
      </p:nvGrpSpPr>
      <p:grpSpPr>
        <a:xfrm>
          <a:off x="0" y="0"/>
          <a:ext cx="0" cy="0"/>
          <a:chOff x="0" y="0"/>
          <a:chExt cx="0" cy="0"/>
        </a:xfrm>
      </p:grpSpPr>
      <p:pic>
        <p:nvPicPr>
          <p:cNvPr descr="A red blue and white logo&#10;&#10;Description automatically generated" id="998" name="Google Shape;998;p99"/>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999" name="Google Shape;999;p99"/>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sp>
        <p:nvSpPr>
          <p:cNvPr id="1000" name="Google Shape;1000;p99"/>
          <p:cNvSpPr txBox="1"/>
          <p:nvPr/>
        </p:nvSpPr>
        <p:spPr>
          <a:xfrm>
            <a:off x="515260" y="5311362"/>
            <a:ext cx="11435400" cy="591000"/>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None/>
            </a:pPr>
            <a:r>
              <a:rPr b="1" lang="en" sz="3600" u="sng">
                <a:solidFill>
                  <a:srgbClr val="FF0002"/>
                </a:solidFill>
                <a:latin typeface="Arial"/>
                <a:ea typeface="Arial"/>
                <a:cs typeface="Arial"/>
                <a:sym typeface="Arial"/>
              </a:rPr>
              <a:t>Who would be eligible for REPARATIONS?</a:t>
            </a:r>
            <a:endParaRPr/>
          </a:p>
        </p:txBody>
      </p:sp>
      <p:pic>
        <p:nvPicPr>
          <p:cNvPr id="1001" name="Google Shape;1001;p99"/>
          <p:cNvPicPr preferRelativeResize="0"/>
          <p:nvPr/>
        </p:nvPicPr>
        <p:blipFill rotWithShape="1">
          <a:blip r:embed="rId5">
            <a:alphaModFix/>
          </a:blip>
          <a:srcRect b="0" l="0" r="0" t="0"/>
          <a:stretch/>
        </p:blipFill>
        <p:spPr>
          <a:xfrm>
            <a:off x="1467523" y="0"/>
            <a:ext cx="9105475" cy="5203128"/>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5" name="Shape 1005"/>
        <p:cNvGrpSpPr/>
        <p:nvPr/>
      </p:nvGrpSpPr>
      <p:grpSpPr>
        <a:xfrm>
          <a:off x="0" y="0"/>
          <a:ext cx="0" cy="0"/>
          <a:chOff x="0" y="0"/>
          <a:chExt cx="0" cy="0"/>
        </a:xfrm>
      </p:grpSpPr>
      <p:pic>
        <p:nvPicPr>
          <p:cNvPr descr="A red blue and white logo&#10;&#10;Description automatically generated" id="1006" name="Google Shape;1006;p100"/>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1007" name="Google Shape;1007;p100"/>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sp>
        <p:nvSpPr>
          <p:cNvPr id="1008" name="Google Shape;1008;p100"/>
          <p:cNvSpPr txBox="1"/>
          <p:nvPr/>
        </p:nvSpPr>
        <p:spPr>
          <a:xfrm>
            <a:off x="-3" y="0"/>
            <a:ext cx="12189000" cy="954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2800">
                <a:solidFill>
                  <a:schemeClr val="lt1"/>
                </a:solidFill>
                <a:latin typeface="Calibri"/>
                <a:ea typeface="Calibri"/>
                <a:cs typeface="Calibri"/>
                <a:sym typeface="Calibri"/>
              </a:rPr>
              <a:t>American Descendants of Slavery Advocacy Foundation</a:t>
            </a:r>
            <a:endParaRPr/>
          </a:p>
          <a:p>
            <a:pPr indent="0" lvl="0" marL="0" marR="0" rtl="0" algn="ctr">
              <a:spcBef>
                <a:spcPts val="0"/>
              </a:spcBef>
              <a:spcAft>
                <a:spcPts val="0"/>
              </a:spcAft>
              <a:buNone/>
            </a:pPr>
            <a:r>
              <a:t/>
            </a:r>
            <a:endParaRPr b="1" sz="2800">
              <a:solidFill>
                <a:schemeClr val="lt1"/>
              </a:solidFill>
              <a:latin typeface="Arial"/>
              <a:ea typeface="Arial"/>
              <a:cs typeface="Arial"/>
              <a:sym typeface="Arial"/>
            </a:endParaRPr>
          </a:p>
        </p:txBody>
      </p:sp>
      <p:pic>
        <p:nvPicPr>
          <p:cNvPr descr="A room with flags and elephants&#10;&#10;Description automatically generated" id="1009" name="Google Shape;1009;p100"/>
          <p:cNvPicPr preferRelativeResize="0"/>
          <p:nvPr/>
        </p:nvPicPr>
        <p:blipFill rotWithShape="1">
          <a:blip r:embed="rId5">
            <a:alphaModFix/>
          </a:blip>
          <a:srcRect b="0" l="0" r="0" t="0"/>
          <a:stretch/>
        </p:blipFill>
        <p:spPr>
          <a:xfrm>
            <a:off x="0" y="0"/>
            <a:ext cx="12188942" cy="6059666"/>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pic>
        <p:nvPicPr>
          <p:cNvPr id="1014" name="Google Shape;1014;p101"/>
          <p:cNvPicPr preferRelativeResize="0"/>
          <p:nvPr/>
        </p:nvPicPr>
        <p:blipFill rotWithShape="1">
          <a:blip r:embed="rId3">
            <a:alphaModFix/>
          </a:blip>
          <a:srcRect b="0" l="0" r="0" t="0"/>
          <a:stretch/>
        </p:blipFill>
        <p:spPr>
          <a:xfrm>
            <a:off x="-126578" y="0"/>
            <a:ext cx="9478813" cy="6856284"/>
          </a:xfrm>
          <a:prstGeom prst="rect">
            <a:avLst/>
          </a:prstGeom>
          <a:noFill/>
          <a:ln>
            <a:noFill/>
          </a:ln>
        </p:spPr>
      </p:pic>
      <p:sp>
        <p:nvSpPr>
          <p:cNvPr id="1015" name="Google Shape;1015;p101"/>
          <p:cNvSpPr/>
          <p:nvPr/>
        </p:nvSpPr>
        <p:spPr>
          <a:xfrm>
            <a:off x="8591973" y="3137509"/>
            <a:ext cx="209100" cy="582900"/>
          </a:xfrm>
          <a:prstGeom prst="downArrow">
            <a:avLst>
              <a:gd fmla="val 50000" name="adj1"/>
              <a:gd fmla="val 50000" name="adj2"/>
            </a:avLst>
          </a:prstGeom>
          <a:solidFill>
            <a:srgbClr val="00B050"/>
          </a:solidFill>
          <a:ln cap="flat" cmpd="sng" w="190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B050"/>
              </a:solidFill>
              <a:latin typeface="Arial"/>
              <a:ea typeface="Arial"/>
              <a:cs typeface="Arial"/>
              <a:sym typeface="Arial"/>
            </a:endParaRPr>
          </a:p>
        </p:txBody>
      </p:sp>
      <p:sp>
        <p:nvSpPr>
          <p:cNvPr id="1016" name="Google Shape;1016;p101"/>
          <p:cNvSpPr txBox="1"/>
          <p:nvPr/>
        </p:nvSpPr>
        <p:spPr>
          <a:xfrm>
            <a:off x="9478813" y="2737399"/>
            <a:ext cx="23379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2000">
                <a:solidFill>
                  <a:srgbClr val="00B050"/>
                </a:solidFill>
                <a:highlight>
                  <a:srgbClr val="000000"/>
                </a:highlight>
                <a:latin typeface="Arial"/>
                <a:ea typeface="Arial"/>
                <a:cs typeface="Arial"/>
                <a:sym typeface="Arial"/>
              </a:rPr>
              <a:t>70% 1990 or later</a:t>
            </a:r>
            <a:endParaRPr/>
          </a:p>
        </p:txBody>
      </p:sp>
      <p:sp>
        <p:nvSpPr>
          <p:cNvPr id="1017" name="Google Shape;1017;p101"/>
          <p:cNvSpPr/>
          <p:nvPr/>
        </p:nvSpPr>
        <p:spPr>
          <a:xfrm>
            <a:off x="7803850" y="3137509"/>
            <a:ext cx="209100" cy="582900"/>
          </a:xfrm>
          <a:prstGeom prst="downArrow">
            <a:avLst>
              <a:gd fmla="val 50000" name="adj1"/>
              <a:gd fmla="val 50000" name="adj2"/>
            </a:avLst>
          </a:prstGeom>
          <a:solidFill>
            <a:srgbClr val="F69000"/>
          </a:solidFill>
          <a:ln cap="flat" cmpd="sng" w="190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rgbClr val="F6C5AB"/>
              </a:solidFill>
              <a:latin typeface="Arial"/>
              <a:ea typeface="Arial"/>
              <a:cs typeface="Arial"/>
              <a:sym typeface="Arial"/>
            </a:endParaRPr>
          </a:p>
        </p:txBody>
      </p:sp>
      <p:sp>
        <p:nvSpPr>
          <p:cNvPr id="1018" name="Google Shape;1018;p101"/>
          <p:cNvSpPr txBox="1"/>
          <p:nvPr/>
        </p:nvSpPr>
        <p:spPr>
          <a:xfrm>
            <a:off x="9267848" y="1091764"/>
            <a:ext cx="29394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 sz="2000">
                <a:solidFill>
                  <a:srgbClr val="F69000"/>
                </a:solidFill>
                <a:highlight>
                  <a:srgbClr val="000000"/>
                </a:highlight>
                <a:latin typeface="Arial"/>
                <a:ea typeface="Arial"/>
                <a:cs typeface="Arial"/>
                <a:sym typeface="Arial"/>
              </a:rPr>
              <a:t>Immigration and Nationality Act of 1965</a:t>
            </a:r>
            <a:endParaRPr/>
          </a:p>
        </p:txBody>
      </p:sp>
      <p:sp>
        <p:nvSpPr>
          <p:cNvPr id="1019" name="Google Shape;1019;p101"/>
          <p:cNvSpPr/>
          <p:nvPr/>
        </p:nvSpPr>
        <p:spPr>
          <a:xfrm>
            <a:off x="8436850" y="3137509"/>
            <a:ext cx="209100" cy="582900"/>
          </a:xfrm>
          <a:prstGeom prst="downArrow">
            <a:avLst>
              <a:gd fmla="val 50000" name="adj1"/>
              <a:gd fmla="val 50000" name="adj2"/>
            </a:avLst>
          </a:prstGeom>
          <a:solidFill>
            <a:srgbClr val="FFFF00"/>
          </a:solidFill>
          <a:ln cap="flat" cmpd="sng" w="190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rgbClr val="00B050"/>
              </a:solidFill>
              <a:latin typeface="Arial"/>
              <a:ea typeface="Arial"/>
              <a:cs typeface="Arial"/>
              <a:sym typeface="Arial"/>
            </a:endParaRPr>
          </a:p>
        </p:txBody>
      </p:sp>
      <p:sp>
        <p:nvSpPr>
          <p:cNvPr id="1020" name="Google Shape;1020;p101"/>
          <p:cNvSpPr txBox="1"/>
          <p:nvPr/>
        </p:nvSpPr>
        <p:spPr>
          <a:xfrm>
            <a:off x="9239721" y="1914581"/>
            <a:ext cx="31362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 sz="2000">
                <a:solidFill>
                  <a:srgbClr val="FFFF00"/>
                </a:solidFill>
                <a:highlight>
                  <a:srgbClr val="000000"/>
                </a:highlight>
                <a:latin typeface="Arial"/>
                <a:ea typeface="Arial"/>
                <a:cs typeface="Arial"/>
                <a:sym typeface="Arial"/>
              </a:rPr>
              <a:t>Refugee Act of 1980</a:t>
            </a:r>
            <a:endParaRPr/>
          </a:p>
          <a:p>
            <a:pPr indent="0" lvl="0" marL="0" marR="0" rtl="0" algn="l">
              <a:spcBef>
                <a:spcPts val="0"/>
              </a:spcBef>
              <a:spcAft>
                <a:spcPts val="0"/>
              </a:spcAft>
              <a:buNone/>
            </a:pPr>
            <a:r>
              <a:rPr b="1" lang="en" sz="2000">
                <a:solidFill>
                  <a:srgbClr val="FFFF00"/>
                </a:solidFill>
                <a:highlight>
                  <a:srgbClr val="000000"/>
                </a:highlight>
                <a:latin typeface="Arial"/>
                <a:ea typeface="Arial"/>
                <a:cs typeface="Arial"/>
                <a:sym typeface="Arial"/>
              </a:rPr>
              <a:t>Immigration Act of 1990</a:t>
            </a:r>
            <a:endParaRPr b="1" i="0" sz="2000">
              <a:solidFill>
                <a:srgbClr val="FFFF00"/>
              </a:solidFill>
              <a:highlight>
                <a:srgbClr val="000000"/>
              </a:highlight>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4" name="Shape 1024"/>
        <p:cNvGrpSpPr/>
        <p:nvPr/>
      </p:nvGrpSpPr>
      <p:grpSpPr>
        <a:xfrm>
          <a:off x="0" y="0"/>
          <a:ext cx="0" cy="0"/>
          <a:chOff x="0" y="0"/>
          <a:chExt cx="0" cy="0"/>
        </a:xfrm>
      </p:grpSpPr>
      <p:pic>
        <p:nvPicPr>
          <p:cNvPr descr="A red blue and white logo&#10;&#10;Description automatically generated" id="1025" name="Google Shape;1025;p102"/>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1026" name="Google Shape;1026;p102"/>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pic>
        <p:nvPicPr>
          <p:cNvPr id="1027" name="Google Shape;1027;p102"/>
          <p:cNvPicPr preferRelativeResize="0"/>
          <p:nvPr/>
        </p:nvPicPr>
        <p:blipFill rotWithShape="1">
          <a:blip r:embed="rId5">
            <a:alphaModFix/>
          </a:blip>
          <a:srcRect b="0" l="0" r="0" t="0"/>
          <a:stretch/>
        </p:blipFill>
        <p:spPr>
          <a:xfrm>
            <a:off x="330423" y="532788"/>
            <a:ext cx="2895487" cy="2895487"/>
          </a:xfrm>
          <a:prstGeom prst="rect">
            <a:avLst/>
          </a:prstGeom>
          <a:noFill/>
          <a:ln>
            <a:noFill/>
          </a:ln>
        </p:spPr>
      </p:pic>
      <p:sp>
        <p:nvSpPr>
          <p:cNvPr id="1028" name="Google Shape;1028;p102"/>
          <p:cNvSpPr txBox="1"/>
          <p:nvPr/>
        </p:nvSpPr>
        <p:spPr>
          <a:xfrm>
            <a:off x="3437157" y="681413"/>
            <a:ext cx="5679900" cy="1477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800">
                <a:solidFill>
                  <a:srgbClr val="FF0002"/>
                </a:solidFill>
                <a:latin typeface="Helvetica Neue"/>
                <a:ea typeface="Helvetica Neue"/>
                <a:cs typeface="Helvetica Neue"/>
                <a:sym typeface="Helvetica Neue"/>
              </a:rPr>
              <a:t>Basic Principles and Guidelines on the Right to a Remedy and Reparation for Victims of Gross Violations of International Human Rights Law and Serious Violations of International Humanitarian Law – Section IX. Reparation for harm suffered</a:t>
            </a:r>
            <a:endParaRPr sz="1800">
              <a:solidFill>
                <a:srgbClr val="FF0002"/>
              </a:solidFill>
              <a:latin typeface="Arial"/>
              <a:ea typeface="Arial"/>
              <a:cs typeface="Arial"/>
              <a:sym typeface="Arial"/>
            </a:endParaRPr>
          </a:p>
        </p:txBody>
      </p:sp>
      <p:sp>
        <p:nvSpPr>
          <p:cNvPr id="1029" name="Google Shape;1029;p102"/>
          <p:cNvSpPr txBox="1"/>
          <p:nvPr/>
        </p:nvSpPr>
        <p:spPr>
          <a:xfrm>
            <a:off x="3430732" y="2163113"/>
            <a:ext cx="56799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chemeClr val="dk1"/>
                </a:solidFill>
                <a:latin typeface="Helvetica Neue"/>
                <a:ea typeface="Helvetica Neue"/>
                <a:cs typeface="Helvetica Neue"/>
                <a:sym typeface="Helvetica Neue"/>
              </a:rPr>
              <a:t>Resolution adopted by the General Assembly on December 16, 2005</a:t>
            </a:r>
            <a:endParaRPr/>
          </a:p>
          <a:p>
            <a:pPr indent="0" lvl="0" marL="0" marR="0" rtl="0" algn="l">
              <a:spcBef>
                <a:spcPts val="0"/>
              </a:spcBef>
              <a:spcAft>
                <a:spcPts val="0"/>
              </a:spcAft>
              <a:buNone/>
            </a:pPr>
            <a:r>
              <a:t/>
            </a:r>
            <a:endParaRPr sz="1400">
              <a:solidFill>
                <a:srgbClr val="FF0002"/>
              </a:solidFill>
              <a:latin typeface="Arial"/>
              <a:ea typeface="Arial"/>
              <a:cs typeface="Arial"/>
              <a:sym typeface="Arial"/>
            </a:endParaRPr>
          </a:p>
        </p:txBody>
      </p:sp>
      <p:sp>
        <p:nvSpPr>
          <p:cNvPr id="1030" name="Google Shape;1030;p102"/>
          <p:cNvSpPr txBox="1"/>
          <p:nvPr/>
        </p:nvSpPr>
        <p:spPr>
          <a:xfrm>
            <a:off x="3437158" y="2565669"/>
            <a:ext cx="8427900" cy="3447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4000">
                <a:solidFill>
                  <a:srgbClr val="00B0F0"/>
                </a:solidFill>
                <a:latin typeface="Helvetica Neue"/>
                <a:ea typeface="Helvetica Neue"/>
                <a:cs typeface="Helvetica Neue"/>
                <a:sym typeface="Helvetica Neue"/>
              </a:rPr>
              <a:t>1. Restitution</a:t>
            </a:r>
            <a:endParaRPr/>
          </a:p>
          <a:p>
            <a:pPr indent="0" lvl="0" marL="0" marR="0" rtl="0" algn="l">
              <a:spcBef>
                <a:spcPts val="0"/>
              </a:spcBef>
              <a:spcAft>
                <a:spcPts val="0"/>
              </a:spcAft>
              <a:buNone/>
            </a:pPr>
            <a:r>
              <a:rPr lang="en" sz="4000">
                <a:solidFill>
                  <a:srgbClr val="00B0F0"/>
                </a:solidFill>
                <a:latin typeface="Helvetica Neue"/>
                <a:ea typeface="Helvetica Neue"/>
                <a:cs typeface="Helvetica Neue"/>
                <a:sym typeface="Helvetica Neue"/>
              </a:rPr>
              <a:t>2. Compensation </a:t>
            </a:r>
            <a:endParaRPr/>
          </a:p>
          <a:p>
            <a:pPr indent="0" lvl="0" marL="0" marR="0" rtl="0" algn="l">
              <a:spcBef>
                <a:spcPts val="0"/>
              </a:spcBef>
              <a:spcAft>
                <a:spcPts val="0"/>
              </a:spcAft>
              <a:buNone/>
            </a:pPr>
            <a:r>
              <a:rPr lang="en" sz="4000">
                <a:solidFill>
                  <a:srgbClr val="00B0F0"/>
                </a:solidFill>
                <a:latin typeface="Helvetica Neue"/>
                <a:ea typeface="Helvetica Neue"/>
                <a:cs typeface="Helvetica Neue"/>
                <a:sym typeface="Helvetica Neue"/>
              </a:rPr>
              <a:t>3. Rehabilitation</a:t>
            </a:r>
            <a:endParaRPr/>
          </a:p>
          <a:p>
            <a:pPr indent="0" lvl="0" marL="0" marR="0" rtl="0" algn="l">
              <a:spcBef>
                <a:spcPts val="0"/>
              </a:spcBef>
              <a:spcAft>
                <a:spcPts val="0"/>
              </a:spcAft>
              <a:buNone/>
            </a:pPr>
            <a:r>
              <a:rPr lang="en" sz="4000">
                <a:solidFill>
                  <a:srgbClr val="00B0F0"/>
                </a:solidFill>
                <a:latin typeface="Helvetica Neue"/>
                <a:ea typeface="Helvetica Neue"/>
                <a:cs typeface="Helvetica Neue"/>
                <a:sym typeface="Helvetica Neue"/>
              </a:rPr>
              <a:t>4. Satisfaction</a:t>
            </a:r>
            <a:endParaRPr/>
          </a:p>
          <a:p>
            <a:pPr indent="0" lvl="0" marL="0" marR="0" rtl="0" algn="l">
              <a:spcBef>
                <a:spcPts val="0"/>
              </a:spcBef>
              <a:spcAft>
                <a:spcPts val="0"/>
              </a:spcAft>
              <a:buNone/>
            </a:pPr>
            <a:r>
              <a:rPr lang="en" sz="4000">
                <a:solidFill>
                  <a:srgbClr val="00B0F0"/>
                </a:solidFill>
                <a:latin typeface="Helvetica Neue"/>
                <a:ea typeface="Helvetica Neue"/>
                <a:cs typeface="Helvetica Neue"/>
                <a:sym typeface="Helvetica Neue"/>
              </a:rPr>
              <a:t>5. Guarantees of non-repetition</a:t>
            </a:r>
            <a:endParaRPr/>
          </a:p>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4" name="Shape 1034"/>
        <p:cNvGrpSpPr/>
        <p:nvPr/>
      </p:nvGrpSpPr>
      <p:grpSpPr>
        <a:xfrm>
          <a:off x="0" y="0"/>
          <a:ext cx="0" cy="0"/>
          <a:chOff x="0" y="0"/>
          <a:chExt cx="0" cy="0"/>
        </a:xfrm>
      </p:grpSpPr>
      <p:pic>
        <p:nvPicPr>
          <p:cNvPr descr="A red blue and white logo&#10;&#10;Description automatically generated" id="1035" name="Google Shape;1035;p103"/>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1036" name="Google Shape;1036;p103"/>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sp>
        <p:nvSpPr>
          <p:cNvPr id="1037" name="Google Shape;1037;p103"/>
          <p:cNvSpPr txBox="1"/>
          <p:nvPr/>
        </p:nvSpPr>
        <p:spPr>
          <a:xfrm>
            <a:off x="1" y="2551837"/>
            <a:ext cx="12189000" cy="2124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6600">
                <a:solidFill>
                  <a:srgbClr val="00B0F0"/>
                </a:solidFill>
                <a:latin typeface="Helvetica Neue"/>
                <a:ea typeface="Helvetica Neue"/>
                <a:cs typeface="Helvetica Neue"/>
                <a:sym typeface="Helvetica Neue"/>
              </a:rPr>
              <a:t>Guarantees of non-repetition</a:t>
            </a:r>
            <a:endParaRPr/>
          </a:p>
          <a:p>
            <a:pPr indent="0" lvl="0" marL="0" marR="0" rtl="0" algn="ctr">
              <a:spcBef>
                <a:spcPts val="0"/>
              </a:spcBef>
              <a:spcAft>
                <a:spcPts val="0"/>
              </a:spcAft>
              <a:buNone/>
            </a:pPr>
            <a:r>
              <a:t/>
            </a:r>
            <a:endParaRPr b="1" sz="6600">
              <a:solidFill>
                <a:schemeClr val="dk1"/>
              </a:solidFill>
              <a:latin typeface="Arial"/>
              <a:ea typeface="Arial"/>
              <a:cs typeface="Arial"/>
              <a:sym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1" name="Shape 1041"/>
        <p:cNvGrpSpPr/>
        <p:nvPr/>
      </p:nvGrpSpPr>
      <p:grpSpPr>
        <a:xfrm>
          <a:off x="0" y="0"/>
          <a:ext cx="0" cy="0"/>
          <a:chOff x="0" y="0"/>
          <a:chExt cx="0" cy="0"/>
        </a:xfrm>
      </p:grpSpPr>
      <p:pic>
        <p:nvPicPr>
          <p:cNvPr descr="A red blue and white logo&#10;&#10;Description automatically generated" id="1042" name="Google Shape;1042;p104"/>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1043" name="Google Shape;1043;p104"/>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sp>
        <p:nvSpPr>
          <p:cNvPr id="1044" name="Google Shape;1044;p104"/>
          <p:cNvSpPr txBox="1"/>
          <p:nvPr/>
        </p:nvSpPr>
        <p:spPr>
          <a:xfrm>
            <a:off x="0" y="642521"/>
            <a:ext cx="12058800" cy="5633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2400">
                <a:solidFill>
                  <a:schemeClr val="dk1"/>
                </a:solidFill>
                <a:latin typeface="Arial"/>
                <a:ea typeface="Arial"/>
                <a:cs typeface="Arial"/>
                <a:sym typeface="Arial"/>
              </a:rPr>
              <a:t>Even though Black immigrants and their progeny who largely arrived in the United States after 1965 would not be the direct beneficiary of reparations in the United States, they would still experience significant ancillary benefits from reparative policies aimed at addressing the legacy of U.S. chattel slavery.</a:t>
            </a:r>
            <a:endParaRPr/>
          </a:p>
          <a:p>
            <a:pPr indent="0" lvl="0" marL="0" marR="0" rtl="0" algn="l">
              <a:spcBef>
                <a:spcPts val="0"/>
              </a:spcBef>
              <a:spcAft>
                <a:spcPts val="0"/>
              </a:spcAft>
              <a:buNone/>
            </a:pPr>
            <a:r>
              <a:t/>
            </a:r>
            <a:endParaRPr sz="2400">
              <a:solidFill>
                <a:schemeClr val="dk1"/>
              </a:solidFill>
              <a:latin typeface="Arial"/>
              <a:ea typeface="Arial"/>
              <a:cs typeface="Arial"/>
              <a:sym typeface="Arial"/>
            </a:endParaRPr>
          </a:p>
          <a:p>
            <a:pPr indent="0" lvl="0" marL="0" marR="0" rtl="0" algn="l">
              <a:spcBef>
                <a:spcPts val="0"/>
              </a:spcBef>
              <a:spcAft>
                <a:spcPts val="0"/>
              </a:spcAft>
              <a:buNone/>
            </a:pPr>
            <a:r>
              <a:rPr lang="en" sz="2400">
                <a:solidFill>
                  <a:schemeClr val="dk1"/>
                </a:solidFill>
                <a:latin typeface="Arial"/>
                <a:ea typeface="Arial"/>
                <a:cs typeface="Arial"/>
                <a:sym typeface="Arial"/>
              </a:rPr>
              <a:t>Reparations are designed not only to compensate the American Descendants of Slavery (ADOS) for historical injustices but also to dismantle systemic structures that perpetuate racial inequality. These structures, including discriminatory practices in areas like criminal justice and policing, continue to affect all people of African descent who call the United States home, regardless of their lineage or year of arrival. Therefore, while reparations should aimed at descendants of those directly affected by chattel slavery in America, the resulting systemic changes and reforms will create a more just and equitable society that benefits all Black individuals, including Black immigrants. These ancillary benefits reinforce the broader impact of reparations policies on achieving racial equity and justice.</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8" name="Shape 1048"/>
        <p:cNvGrpSpPr/>
        <p:nvPr/>
      </p:nvGrpSpPr>
      <p:grpSpPr>
        <a:xfrm>
          <a:off x="0" y="0"/>
          <a:ext cx="0" cy="0"/>
          <a:chOff x="0" y="0"/>
          <a:chExt cx="0" cy="0"/>
        </a:xfrm>
      </p:grpSpPr>
      <p:pic>
        <p:nvPicPr>
          <p:cNvPr descr="A red blue and white logo&#10;&#10;Description automatically generated" id="1049" name="Google Shape;1049;p105"/>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1050" name="Google Shape;1050;p105"/>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pic>
        <p:nvPicPr>
          <p:cNvPr id="1051" name="Google Shape;1051;p105"/>
          <p:cNvPicPr preferRelativeResize="0"/>
          <p:nvPr/>
        </p:nvPicPr>
        <p:blipFill rotWithShape="1">
          <a:blip r:embed="rId5">
            <a:alphaModFix/>
          </a:blip>
          <a:srcRect b="0" l="0" r="0" t="0"/>
          <a:stretch/>
        </p:blipFill>
        <p:spPr>
          <a:xfrm>
            <a:off x="437395" y="639734"/>
            <a:ext cx="3707363" cy="3707363"/>
          </a:xfrm>
          <a:prstGeom prst="rect">
            <a:avLst/>
          </a:prstGeom>
          <a:noFill/>
          <a:ln>
            <a:noFill/>
          </a:ln>
        </p:spPr>
      </p:pic>
      <p:sp>
        <p:nvSpPr>
          <p:cNvPr id="1052" name="Google Shape;1052;p105"/>
          <p:cNvSpPr txBox="1"/>
          <p:nvPr/>
        </p:nvSpPr>
        <p:spPr>
          <a:xfrm>
            <a:off x="0" y="4705171"/>
            <a:ext cx="4304700" cy="1200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1" lang="en" sz="1800">
                <a:solidFill>
                  <a:srgbClr val="333333"/>
                </a:solidFill>
                <a:latin typeface="Libre Baskerville"/>
                <a:ea typeface="Libre Baskerville"/>
                <a:cs typeface="Libre Baskerville"/>
                <a:sym typeface="Libre Baskerville"/>
              </a:rPr>
              <a:t>James Saucer, Jr</a:t>
            </a:r>
            <a:endParaRPr/>
          </a:p>
          <a:p>
            <a:pPr indent="0" lvl="0" marL="0" marR="0" rtl="0" algn="ctr">
              <a:spcBef>
                <a:spcPts val="0"/>
              </a:spcBef>
              <a:spcAft>
                <a:spcPts val="0"/>
              </a:spcAft>
              <a:buNone/>
            </a:pPr>
            <a:r>
              <a:t/>
            </a:r>
            <a:endParaRPr b="0" i="1" sz="1800">
              <a:solidFill>
                <a:srgbClr val="333333"/>
              </a:solidFill>
              <a:latin typeface="Libre Baskerville"/>
              <a:ea typeface="Libre Baskerville"/>
              <a:cs typeface="Libre Baskerville"/>
              <a:sym typeface="Libre Baskerville"/>
            </a:endParaRPr>
          </a:p>
          <a:p>
            <a:pPr indent="0" lvl="0" marL="0" marR="0" rtl="0" algn="ctr">
              <a:spcBef>
                <a:spcPts val="0"/>
              </a:spcBef>
              <a:spcAft>
                <a:spcPts val="0"/>
              </a:spcAft>
              <a:buNone/>
            </a:pPr>
            <a:r>
              <a:rPr b="0" i="0" lang="en" sz="1800">
                <a:solidFill>
                  <a:srgbClr val="444444"/>
                </a:solidFill>
                <a:latin typeface="Helvetica Neue"/>
                <a:ea typeface="Helvetica Neue"/>
                <a:cs typeface="Helvetica Neue"/>
                <a:sym typeface="Helvetica Neue"/>
              </a:rPr>
              <a:t>December 18, 1937 - February 18, 2018</a:t>
            </a:r>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pic>
        <p:nvPicPr>
          <p:cNvPr descr="A screenshot of a computer&#10;&#10;Description automatically generated" id="1053" name="Google Shape;1053;p105"/>
          <p:cNvPicPr preferRelativeResize="0"/>
          <p:nvPr/>
        </p:nvPicPr>
        <p:blipFill rotWithShape="1">
          <a:blip r:embed="rId6">
            <a:alphaModFix/>
          </a:blip>
          <a:srcRect b="0" l="0" r="0" t="0"/>
          <a:stretch/>
        </p:blipFill>
        <p:spPr>
          <a:xfrm>
            <a:off x="4418493" y="0"/>
            <a:ext cx="7770456" cy="5925478"/>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7" name="Shape 1057"/>
        <p:cNvGrpSpPr/>
        <p:nvPr/>
      </p:nvGrpSpPr>
      <p:grpSpPr>
        <a:xfrm>
          <a:off x="0" y="0"/>
          <a:ext cx="0" cy="0"/>
          <a:chOff x="0" y="0"/>
          <a:chExt cx="0" cy="0"/>
        </a:xfrm>
      </p:grpSpPr>
      <p:pic>
        <p:nvPicPr>
          <p:cNvPr descr="A red blue and white logo&#10;&#10;Description automatically generated" id="1058" name="Google Shape;1058;p106"/>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1059" name="Google Shape;1059;p106"/>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pic>
        <p:nvPicPr>
          <p:cNvPr id="1060" name="Google Shape;1060;p106"/>
          <p:cNvPicPr preferRelativeResize="0"/>
          <p:nvPr/>
        </p:nvPicPr>
        <p:blipFill rotWithShape="1">
          <a:blip r:embed="rId5">
            <a:alphaModFix/>
          </a:blip>
          <a:srcRect b="0" l="0" r="0" t="0"/>
          <a:stretch/>
        </p:blipFill>
        <p:spPr>
          <a:xfrm>
            <a:off x="0" y="0"/>
            <a:ext cx="4280897" cy="4648327"/>
          </a:xfrm>
          <a:prstGeom prst="rect">
            <a:avLst/>
          </a:prstGeom>
          <a:noFill/>
          <a:ln>
            <a:noFill/>
          </a:ln>
        </p:spPr>
      </p:pic>
      <p:pic>
        <p:nvPicPr>
          <p:cNvPr descr="A close-up of a document&#10;&#10;Description automatically generated" id="1061" name="Google Shape;1061;p106"/>
          <p:cNvPicPr preferRelativeResize="0"/>
          <p:nvPr/>
        </p:nvPicPr>
        <p:blipFill rotWithShape="1">
          <a:blip r:embed="rId6">
            <a:alphaModFix/>
          </a:blip>
          <a:srcRect b="0" l="0" r="0" t="0"/>
          <a:stretch/>
        </p:blipFill>
        <p:spPr>
          <a:xfrm>
            <a:off x="4280896" y="-3875"/>
            <a:ext cx="3888696" cy="4648330"/>
          </a:xfrm>
          <a:prstGeom prst="rect">
            <a:avLst/>
          </a:prstGeom>
          <a:noFill/>
          <a:ln>
            <a:noFill/>
          </a:ln>
        </p:spPr>
      </p:pic>
      <p:pic>
        <p:nvPicPr>
          <p:cNvPr descr="A document with signature on it&#10;&#10;Description automatically generated" id="1062" name="Google Shape;1062;p106"/>
          <p:cNvPicPr preferRelativeResize="0"/>
          <p:nvPr/>
        </p:nvPicPr>
        <p:blipFill rotWithShape="1">
          <a:blip r:embed="rId7">
            <a:alphaModFix/>
          </a:blip>
          <a:srcRect b="0" l="0" r="0" t="0"/>
          <a:stretch/>
        </p:blipFill>
        <p:spPr>
          <a:xfrm>
            <a:off x="8169595" y="0"/>
            <a:ext cx="4019355" cy="5669937"/>
          </a:xfrm>
          <a:prstGeom prst="rect">
            <a:avLst/>
          </a:prstGeom>
          <a:noFill/>
          <a:ln>
            <a:noFill/>
          </a:ln>
        </p:spPr>
      </p:pic>
      <p:sp>
        <p:nvSpPr>
          <p:cNvPr id="1063" name="Google Shape;1063;p106"/>
          <p:cNvSpPr txBox="1"/>
          <p:nvPr/>
        </p:nvSpPr>
        <p:spPr>
          <a:xfrm>
            <a:off x="809614" y="4954330"/>
            <a:ext cx="2661600" cy="923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1800">
                <a:solidFill>
                  <a:schemeClr val="dk1"/>
                </a:solidFill>
                <a:latin typeface="Arial"/>
                <a:ea typeface="Arial"/>
                <a:cs typeface="Arial"/>
                <a:sym typeface="Arial"/>
              </a:rPr>
              <a:t>INSTRUMENT OF TAKING</a:t>
            </a:r>
            <a:endParaRPr/>
          </a:p>
          <a:p>
            <a:pPr indent="0" lvl="0" marL="0" marR="0" rtl="0" algn="ctr">
              <a:spcBef>
                <a:spcPts val="0"/>
              </a:spcBef>
              <a:spcAft>
                <a:spcPts val="0"/>
              </a:spcAft>
              <a:buNone/>
            </a:pPr>
            <a:r>
              <a:rPr lang="en" sz="1800">
                <a:solidFill>
                  <a:schemeClr val="dk1"/>
                </a:solidFill>
                <a:latin typeface="Arial"/>
                <a:ea typeface="Arial"/>
                <a:cs typeface="Arial"/>
                <a:sym typeface="Arial"/>
              </a:rPr>
              <a:t>1996</a:t>
            </a:r>
            <a:endParaRPr/>
          </a:p>
        </p:txBody>
      </p:sp>
      <p:sp>
        <p:nvSpPr>
          <p:cNvPr id="1064" name="Google Shape;1064;p106"/>
          <p:cNvSpPr txBox="1"/>
          <p:nvPr/>
        </p:nvSpPr>
        <p:spPr>
          <a:xfrm>
            <a:off x="5025699" y="4954330"/>
            <a:ext cx="2399100" cy="923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1800">
                <a:solidFill>
                  <a:schemeClr val="dk1"/>
                </a:solidFill>
                <a:latin typeface="Arial"/>
                <a:ea typeface="Arial"/>
                <a:cs typeface="Arial"/>
                <a:sym typeface="Arial"/>
              </a:rPr>
              <a:t>STATEMENT OF CLAIM</a:t>
            </a:r>
            <a:endParaRPr/>
          </a:p>
          <a:p>
            <a:pPr indent="0" lvl="0" marL="0" marR="0" rtl="0" algn="ctr">
              <a:spcBef>
                <a:spcPts val="0"/>
              </a:spcBef>
              <a:spcAft>
                <a:spcPts val="0"/>
              </a:spcAft>
              <a:buNone/>
            </a:pPr>
            <a:r>
              <a:rPr lang="en" sz="1800">
                <a:solidFill>
                  <a:schemeClr val="dk1"/>
                </a:solidFill>
                <a:latin typeface="Arial"/>
                <a:ea typeface="Arial"/>
                <a:cs typeface="Arial"/>
                <a:sym typeface="Arial"/>
              </a:rPr>
              <a:t>1996</a:t>
            </a:r>
            <a:endParaRPr/>
          </a:p>
        </p:txBody>
      </p:sp>
      <p:sp>
        <p:nvSpPr>
          <p:cNvPr id="1065" name="Google Shape;1065;p106"/>
          <p:cNvSpPr txBox="1"/>
          <p:nvPr/>
        </p:nvSpPr>
        <p:spPr>
          <a:xfrm>
            <a:off x="9341448" y="5302022"/>
            <a:ext cx="18024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chemeClr val="dk1"/>
                </a:solidFill>
                <a:latin typeface="Arial"/>
                <a:ea typeface="Arial"/>
                <a:cs typeface="Arial"/>
                <a:sym typeface="Arial"/>
              </a:rPr>
              <a:t>FEBRUARY 2023</a:t>
            </a:r>
            <a:endParaRPr/>
          </a:p>
        </p:txBody>
      </p:sp>
      <p:sp>
        <p:nvSpPr>
          <p:cNvPr id="1066" name="Google Shape;1066;p106"/>
          <p:cNvSpPr txBox="1"/>
          <p:nvPr/>
        </p:nvSpPr>
        <p:spPr>
          <a:xfrm>
            <a:off x="3805284" y="5820317"/>
            <a:ext cx="4969500" cy="1323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4000">
                <a:solidFill>
                  <a:srgbClr val="FF0000"/>
                </a:solidFill>
                <a:latin typeface="Arial"/>
                <a:ea typeface="Arial"/>
                <a:cs typeface="Arial"/>
                <a:sym typeface="Arial"/>
              </a:rPr>
              <a:t>140-144 ERIE STREET</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0" name="Shape 1070"/>
        <p:cNvGrpSpPr/>
        <p:nvPr/>
      </p:nvGrpSpPr>
      <p:grpSpPr>
        <a:xfrm>
          <a:off x="0" y="0"/>
          <a:ext cx="0" cy="0"/>
          <a:chOff x="0" y="0"/>
          <a:chExt cx="0" cy="0"/>
        </a:xfrm>
      </p:grpSpPr>
      <p:pic>
        <p:nvPicPr>
          <p:cNvPr descr="A red blue and white logo&#10;&#10;Description automatically generated" id="1071" name="Google Shape;1071;p107"/>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1072" name="Google Shape;1072;p107"/>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pic>
        <p:nvPicPr>
          <p:cNvPr descr="A screenshot of a news article&#10;&#10;Description automatically generated" id="1073" name="Google Shape;1073;p107"/>
          <p:cNvPicPr preferRelativeResize="0"/>
          <p:nvPr/>
        </p:nvPicPr>
        <p:blipFill rotWithShape="1">
          <a:blip r:embed="rId5">
            <a:alphaModFix/>
          </a:blip>
          <a:srcRect b="0" l="0" r="0" t="0"/>
          <a:stretch/>
        </p:blipFill>
        <p:spPr>
          <a:xfrm>
            <a:off x="0" y="0"/>
            <a:ext cx="6091256" cy="4454647"/>
          </a:xfrm>
          <a:prstGeom prst="rect">
            <a:avLst/>
          </a:prstGeom>
          <a:noFill/>
          <a:ln>
            <a:noFill/>
          </a:ln>
        </p:spPr>
      </p:pic>
      <p:pic>
        <p:nvPicPr>
          <p:cNvPr descr="A screenshot of a news article&#10;&#10;Description automatically generated" id="1074" name="Google Shape;1074;p107"/>
          <p:cNvPicPr preferRelativeResize="0"/>
          <p:nvPr/>
        </p:nvPicPr>
        <p:blipFill rotWithShape="1">
          <a:blip r:embed="rId6">
            <a:alphaModFix/>
          </a:blip>
          <a:srcRect b="0" l="0" r="0" t="0"/>
          <a:stretch/>
        </p:blipFill>
        <p:spPr>
          <a:xfrm>
            <a:off x="6091259" y="0"/>
            <a:ext cx="6097690" cy="594428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27"/>
          <p:cNvSpPr txBox="1"/>
          <p:nvPr>
            <p:ph idx="1" type="subTitle"/>
          </p:nvPr>
        </p:nvSpPr>
        <p:spPr>
          <a:xfrm>
            <a:off x="5350875" y="3834913"/>
            <a:ext cx="6743700" cy="1056900"/>
          </a:xfrm>
          <a:prstGeom prst="rect">
            <a:avLst/>
          </a:prstGeom>
        </p:spPr>
        <p:txBody>
          <a:bodyPr anchorCtr="0" anchor="t" bIns="121875" lIns="121875" spcFirstLastPara="1" rIns="121875" wrap="square" tIns="121875">
            <a:noAutofit/>
          </a:bodyPr>
          <a:lstStyle/>
          <a:p>
            <a:pPr indent="0" lvl="0" marL="0" rtl="0" algn="l">
              <a:spcBef>
                <a:spcPts val="0"/>
              </a:spcBef>
              <a:spcAft>
                <a:spcPts val="2100"/>
              </a:spcAft>
              <a:buNone/>
            </a:pPr>
            <a:r>
              <a:rPr lang="en"/>
              <a:t>Loring Greenough House - Dorothy Clark</a:t>
            </a:r>
            <a:endParaRPr/>
          </a:p>
        </p:txBody>
      </p:sp>
      <p:pic>
        <p:nvPicPr>
          <p:cNvPr id="213" name="Google Shape;213;p27"/>
          <p:cNvPicPr preferRelativeResize="0"/>
          <p:nvPr/>
        </p:nvPicPr>
        <p:blipFill rotWithShape="1">
          <a:blip r:embed="rId3">
            <a:alphaModFix/>
          </a:blip>
          <a:srcRect b="23941" l="12750" r="14347" t="9293"/>
          <a:stretch/>
        </p:blipFill>
        <p:spPr>
          <a:xfrm>
            <a:off x="9164625" y="5419050"/>
            <a:ext cx="3024325" cy="1384975"/>
          </a:xfrm>
          <a:prstGeom prst="rect">
            <a:avLst/>
          </a:prstGeom>
          <a:noFill/>
          <a:ln>
            <a:noFill/>
          </a:ln>
        </p:spPr>
      </p:pic>
      <p:pic>
        <p:nvPicPr>
          <p:cNvPr id="214" name="Google Shape;214;p27"/>
          <p:cNvPicPr preferRelativeResize="0"/>
          <p:nvPr/>
        </p:nvPicPr>
        <p:blipFill>
          <a:blip r:embed="rId4">
            <a:alphaModFix/>
          </a:blip>
          <a:stretch>
            <a:fillRect/>
          </a:stretch>
        </p:blipFill>
        <p:spPr>
          <a:xfrm>
            <a:off x="7042325" y="0"/>
            <a:ext cx="2940576" cy="3920749"/>
          </a:xfrm>
          <a:prstGeom prst="rect">
            <a:avLst/>
          </a:prstGeom>
          <a:noFill/>
          <a:ln>
            <a:noFill/>
          </a:ln>
        </p:spPr>
      </p:pic>
      <p:pic>
        <p:nvPicPr>
          <p:cNvPr id="215" name="Google Shape;215;p27"/>
          <p:cNvPicPr preferRelativeResize="0"/>
          <p:nvPr/>
        </p:nvPicPr>
        <p:blipFill>
          <a:blip r:embed="rId5">
            <a:alphaModFix/>
          </a:blip>
          <a:stretch>
            <a:fillRect/>
          </a:stretch>
        </p:blipFill>
        <p:spPr>
          <a:xfrm>
            <a:off x="0" y="0"/>
            <a:ext cx="5143512" cy="68580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8" name="Shape 1078"/>
        <p:cNvGrpSpPr/>
        <p:nvPr/>
      </p:nvGrpSpPr>
      <p:grpSpPr>
        <a:xfrm>
          <a:off x="0" y="0"/>
          <a:ext cx="0" cy="0"/>
          <a:chOff x="0" y="0"/>
          <a:chExt cx="0" cy="0"/>
        </a:xfrm>
      </p:grpSpPr>
      <p:pic>
        <p:nvPicPr>
          <p:cNvPr descr="A red blue and white logo&#10;&#10;Description automatically generated" id="1079" name="Google Shape;1079;p108"/>
          <p:cNvPicPr preferRelativeResize="0"/>
          <p:nvPr/>
        </p:nvPicPr>
        <p:blipFill rotWithShape="1">
          <a:blip r:embed="rId3">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1080" name="Google Shape;1080;p108"/>
          <p:cNvPicPr preferRelativeResize="0"/>
          <p:nvPr/>
        </p:nvPicPr>
        <p:blipFill rotWithShape="1">
          <a:blip r:embed="rId4">
            <a:alphaModFix/>
          </a:blip>
          <a:srcRect b="0" l="0" r="0" t="0"/>
          <a:stretch/>
        </p:blipFill>
        <p:spPr>
          <a:xfrm>
            <a:off x="9967005" y="5905500"/>
            <a:ext cx="2221944" cy="952262"/>
          </a:xfrm>
          <a:prstGeom prst="rect">
            <a:avLst/>
          </a:prstGeom>
          <a:noFill/>
          <a:ln>
            <a:noFill/>
          </a:ln>
        </p:spPr>
      </p:pic>
      <p:pic>
        <p:nvPicPr>
          <p:cNvPr descr="A screenshot of a website&#10;&#10;Description automatically generated" id="1081" name="Google Shape;1081;p108"/>
          <p:cNvPicPr preferRelativeResize="0"/>
          <p:nvPr/>
        </p:nvPicPr>
        <p:blipFill rotWithShape="1">
          <a:blip r:embed="rId5">
            <a:alphaModFix/>
          </a:blip>
          <a:srcRect b="0" l="0" r="0" t="0"/>
          <a:stretch/>
        </p:blipFill>
        <p:spPr>
          <a:xfrm>
            <a:off x="2209247" y="0"/>
            <a:ext cx="7770458" cy="2975920"/>
          </a:xfrm>
          <a:prstGeom prst="rect">
            <a:avLst/>
          </a:prstGeom>
          <a:noFill/>
          <a:ln>
            <a:noFill/>
          </a:ln>
        </p:spPr>
      </p:pic>
      <p:pic>
        <p:nvPicPr>
          <p:cNvPr descr="A white background with black text&#10;&#10;Description automatically generated" id="1082" name="Google Shape;1082;p108"/>
          <p:cNvPicPr preferRelativeResize="0"/>
          <p:nvPr/>
        </p:nvPicPr>
        <p:blipFill rotWithShape="1">
          <a:blip r:embed="rId6">
            <a:alphaModFix/>
          </a:blip>
          <a:srcRect b="0" l="0" r="0" t="0"/>
          <a:stretch/>
        </p:blipFill>
        <p:spPr>
          <a:xfrm>
            <a:off x="2196549" y="3429000"/>
            <a:ext cx="7770456" cy="1384719"/>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6" name="Shape 1086"/>
        <p:cNvGrpSpPr/>
        <p:nvPr/>
      </p:nvGrpSpPr>
      <p:grpSpPr>
        <a:xfrm>
          <a:off x="0" y="0"/>
          <a:ext cx="0" cy="0"/>
          <a:chOff x="0" y="0"/>
          <a:chExt cx="0" cy="0"/>
        </a:xfrm>
      </p:grpSpPr>
      <p:pic>
        <p:nvPicPr>
          <p:cNvPr id="1087" name="Google Shape;1087;p109"/>
          <p:cNvPicPr preferRelativeResize="0"/>
          <p:nvPr/>
        </p:nvPicPr>
        <p:blipFill rotWithShape="1">
          <a:blip r:embed="rId3">
            <a:alphaModFix/>
          </a:blip>
          <a:srcRect b="0" l="0" r="0" t="0"/>
          <a:stretch/>
        </p:blipFill>
        <p:spPr>
          <a:xfrm>
            <a:off x="1199850" y="643467"/>
            <a:ext cx="4177253" cy="5569670"/>
          </a:xfrm>
          <a:prstGeom prst="rect">
            <a:avLst/>
          </a:prstGeom>
          <a:noFill/>
          <a:ln>
            <a:noFill/>
          </a:ln>
        </p:spPr>
      </p:pic>
      <p:pic>
        <p:nvPicPr>
          <p:cNvPr id="1088" name="Google Shape;1088;p109"/>
          <p:cNvPicPr preferRelativeResize="0"/>
          <p:nvPr/>
        </p:nvPicPr>
        <p:blipFill rotWithShape="1">
          <a:blip r:embed="rId4">
            <a:alphaModFix/>
          </a:blip>
          <a:srcRect b="0" l="0" r="0" t="0"/>
          <a:stretch/>
        </p:blipFill>
        <p:spPr>
          <a:xfrm>
            <a:off x="5492775" y="1349785"/>
            <a:ext cx="6601835" cy="4027120"/>
          </a:xfrm>
          <a:prstGeom prst="rect">
            <a:avLst/>
          </a:prstGeom>
          <a:noFill/>
          <a:ln>
            <a:noFill/>
          </a:ln>
        </p:spPr>
      </p:pic>
      <p:pic>
        <p:nvPicPr>
          <p:cNvPr descr="A red blue and white logo&#10;&#10;Description automatically generated" id="1089" name="Google Shape;1089;p109"/>
          <p:cNvPicPr preferRelativeResize="0"/>
          <p:nvPr/>
        </p:nvPicPr>
        <p:blipFill rotWithShape="1">
          <a:blip r:embed="rId5">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1090" name="Google Shape;1090;p109"/>
          <p:cNvPicPr preferRelativeResize="0"/>
          <p:nvPr/>
        </p:nvPicPr>
        <p:blipFill rotWithShape="1">
          <a:blip r:embed="rId6">
            <a:alphaModFix/>
          </a:blip>
          <a:srcRect b="0" l="0" r="0" t="0"/>
          <a:stretch/>
        </p:blipFill>
        <p:spPr>
          <a:xfrm>
            <a:off x="9967005" y="5905500"/>
            <a:ext cx="2221944" cy="952262"/>
          </a:xfrm>
          <a:prstGeom prst="rect">
            <a:avLst/>
          </a:prstGeom>
          <a:noFill/>
          <a:ln>
            <a:noFill/>
          </a:ln>
        </p:spPr>
      </p:pic>
      <p:sp>
        <p:nvSpPr>
          <p:cNvPr id="1091" name="Google Shape;1091;p109"/>
          <p:cNvSpPr txBox="1"/>
          <p:nvPr/>
        </p:nvSpPr>
        <p:spPr>
          <a:xfrm>
            <a:off x="1852032" y="6106331"/>
            <a:ext cx="2873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chemeClr val="dk1"/>
                </a:solidFill>
                <a:latin typeface="Arial"/>
                <a:ea typeface="Arial"/>
                <a:cs typeface="Arial"/>
                <a:sym typeface="Arial"/>
              </a:rPr>
              <a:t>Boston Mayor John Bigelow</a:t>
            </a:r>
            <a:endParaRPr/>
          </a:p>
        </p:txBody>
      </p:sp>
      <p:sp>
        <p:nvSpPr>
          <p:cNvPr id="1092" name="Google Shape;1092;p109"/>
          <p:cNvSpPr txBox="1"/>
          <p:nvPr/>
        </p:nvSpPr>
        <p:spPr>
          <a:xfrm>
            <a:off x="8116212" y="5536168"/>
            <a:ext cx="2817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chemeClr val="dk1"/>
                </a:solidFill>
                <a:latin typeface="Arial"/>
                <a:ea typeface="Arial"/>
                <a:cs typeface="Arial"/>
                <a:sym typeface="Arial"/>
              </a:rPr>
              <a:t>Boston Mayor Michelle Wu</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6" name="Shape 1096"/>
        <p:cNvGrpSpPr/>
        <p:nvPr/>
      </p:nvGrpSpPr>
      <p:grpSpPr>
        <a:xfrm>
          <a:off x="0" y="0"/>
          <a:ext cx="0" cy="0"/>
          <a:chOff x="0" y="0"/>
          <a:chExt cx="0" cy="0"/>
        </a:xfrm>
      </p:grpSpPr>
      <p:sp>
        <p:nvSpPr>
          <p:cNvPr id="1097" name="Google Shape;1097;p110"/>
          <p:cNvSpPr txBox="1"/>
          <p:nvPr/>
        </p:nvSpPr>
        <p:spPr>
          <a:xfrm>
            <a:off x="890115" y="640080"/>
            <a:ext cx="3733200" cy="3566100"/>
          </a:xfrm>
          <a:prstGeom prst="rect">
            <a:avLst/>
          </a:prstGeom>
          <a:noFill/>
          <a:ln>
            <a:noFill/>
          </a:ln>
        </p:spPr>
        <p:txBody>
          <a:bodyPr anchorCtr="0" anchor="b" bIns="45700" lIns="91425" spcFirstLastPara="1" rIns="91425" wrap="square" tIns="45700">
            <a:normAutofit fontScale="92500" lnSpcReduction="10000"/>
          </a:bodyPr>
          <a:lstStyle/>
          <a:p>
            <a:pPr indent="0" lvl="0" marL="0" marR="0" rtl="0" algn="l">
              <a:lnSpc>
                <a:spcPct val="90000"/>
              </a:lnSpc>
              <a:spcBef>
                <a:spcPts val="0"/>
              </a:spcBef>
              <a:spcAft>
                <a:spcPts val="0"/>
              </a:spcAft>
              <a:buNone/>
            </a:pPr>
            <a:r>
              <a:rPr b="1" lang="en" sz="4600">
                <a:solidFill>
                  <a:schemeClr val="dk1"/>
                </a:solidFill>
                <a:latin typeface="Play"/>
                <a:ea typeface="Play"/>
                <a:cs typeface="Play"/>
                <a:sym typeface="Play"/>
              </a:rPr>
              <a:t>SPECIAL PANEL</a:t>
            </a:r>
            <a:endParaRPr/>
          </a:p>
          <a:p>
            <a:pPr indent="0" lvl="0" marL="0" marR="0" rtl="0" algn="l">
              <a:lnSpc>
                <a:spcPct val="90000"/>
              </a:lnSpc>
              <a:spcBef>
                <a:spcPts val="600"/>
              </a:spcBef>
              <a:spcAft>
                <a:spcPts val="0"/>
              </a:spcAft>
              <a:buNone/>
            </a:pPr>
            <a:r>
              <a:rPr b="1" lang="en" sz="4600">
                <a:solidFill>
                  <a:schemeClr val="dk1"/>
                </a:solidFill>
                <a:latin typeface="Play"/>
                <a:ea typeface="Play"/>
                <a:cs typeface="Play"/>
                <a:sym typeface="Play"/>
              </a:rPr>
              <a:t>Oral Histories of Urban Renewal</a:t>
            </a:r>
            <a:endParaRPr b="1" sz="4600">
              <a:solidFill>
                <a:schemeClr val="dk1"/>
              </a:solidFill>
              <a:latin typeface="Play"/>
              <a:ea typeface="Play"/>
              <a:cs typeface="Play"/>
              <a:sym typeface="Play"/>
            </a:endParaRPr>
          </a:p>
          <a:p>
            <a:pPr indent="0" lvl="0" marL="0" marR="0" rtl="0" algn="l">
              <a:lnSpc>
                <a:spcPct val="90000"/>
              </a:lnSpc>
              <a:spcBef>
                <a:spcPts val="600"/>
              </a:spcBef>
              <a:spcAft>
                <a:spcPts val="0"/>
              </a:spcAft>
              <a:buNone/>
            </a:pPr>
            <a:r>
              <a:t/>
            </a:r>
            <a:endParaRPr b="1" sz="4600">
              <a:solidFill>
                <a:schemeClr val="dk1"/>
              </a:solidFill>
              <a:latin typeface="Play"/>
              <a:ea typeface="Play"/>
              <a:cs typeface="Play"/>
              <a:sym typeface="Play"/>
            </a:endParaRPr>
          </a:p>
        </p:txBody>
      </p:sp>
      <p:pic>
        <p:nvPicPr>
          <p:cNvPr descr="A person in a red shirt&#10;&#10;Description automatically generated" id="1098" name="Google Shape;1098;p110"/>
          <p:cNvPicPr preferRelativeResize="0"/>
          <p:nvPr/>
        </p:nvPicPr>
        <p:blipFill rotWithShape="1">
          <a:blip r:embed="rId3">
            <a:alphaModFix/>
          </a:blip>
          <a:srcRect b="0" l="21210" r="11837" t="0"/>
          <a:stretch/>
        </p:blipFill>
        <p:spPr>
          <a:xfrm>
            <a:off x="5310373" y="10"/>
            <a:ext cx="6878775" cy="685800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pic>
        <p:nvPicPr>
          <p:cNvPr descr="A red blue and white logo&#10;&#10;Description automatically generated" id="1099" name="Google Shape;1099;p110"/>
          <p:cNvPicPr preferRelativeResize="0"/>
          <p:nvPr/>
        </p:nvPicPr>
        <p:blipFill rotWithShape="1">
          <a:blip r:embed="rId4">
            <a:alphaModFix/>
          </a:blip>
          <a:srcRect b="0" l="0" r="0" t="0"/>
          <a:stretch/>
        </p:blipFill>
        <p:spPr>
          <a:xfrm>
            <a:off x="1" y="5905500"/>
            <a:ext cx="952262" cy="952262"/>
          </a:xfrm>
          <a:prstGeom prst="rect">
            <a:avLst/>
          </a:prstGeom>
          <a:noFill/>
          <a:ln>
            <a:noFill/>
          </a:ln>
        </p:spPr>
      </p:pic>
      <p:pic>
        <p:nvPicPr>
          <p:cNvPr descr="A red and black rectangles&#10;&#10;Description automatically generated" id="1100" name="Google Shape;1100;p110"/>
          <p:cNvPicPr preferRelativeResize="0"/>
          <p:nvPr/>
        </p:nvPicPr>
        <p:blipFill rotWithShape="1">
          <a:blip r:embed="rId5">
            <a:alphaModFix/>
          </a:blip>
          <a:srcRect b="0" l="0" r="0" t="0"/>
          <a:stretch/>
        </p:blipFill>
        <p:spPr>
          <a:xfrm>
            <a:off x="9967005" y="5905500"/>
            <a:ext cx="2221944" cy="952262"/>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4" name="Shape 1104"/>
        <p:cNvGrpSpPr/>
        <p:nvPr/>
      </p:nvGrpSpPr>
      <p:grpSpPr>
        <a:xfrm>
          <a:off x="0" y="0"/>
          <a:ext cx="0" cy="0"/>
          <a:chOff x="0" y="0"/>
          <a:chExt cx="0" cy="0"/>
        </a:xfrm>
      </p:grpSpPr>
      <p:pic>
        <p:nvPicPr>
          <p:cNvPr descr="A group of people sitting at a table&#10;&#10;AI-generated content may be incorrect." id="1105" name="Google Shape;1105;p111"/>
          <p:cNvPicPr preferRelativeResize="0"/>
          <p:nvPr/>
        </p:nvPicPr>
        <p:blipFill rotWithShape="1">
          <a:blip r:embed="rId3">
            <a:alphaModFix/>
          </a:blip>
          <a:srcRect b="0" l="0" r="0" t="0"/>
          <a:stretch/>
        </p:blipFill>
        <p:spPr>
          <a:xfrm>
            <a:off x="0" y="0"/>
            <a:ext cx="10373007" cy="6788875"/>
          </a:xfrm>
          <a:prstGeom prst="rect">
            <a:avLst/>
          </a:prstGeom>
          <a:noFill/>
          <a:ln>
            <a:noFill/>
          </a:ln>
        </p:spPr>
      </p:pic>
      <p:sp>
        <p:nvSpPr>
          <p:cNvPr id="1106" name="Google Shape;1106;p111"/>
          <p:cNvSpPr txBox="1"/>
          <p:nvPr/>
        </p:nvSpPr>
        <p:spPr>
          <a:xfrm>
            <a:off x="10236408" y="2951946"/>
            <a:ext cx="1815900" cy="954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2800">
                <a:solidFill>
                  <a:schemeClr val="dk1"/>
                </a:solidFill>
                <a:latin typeface="Arial"/>
                <a:ea typeface="Arial"/>
                <a:cs typeface="Arial"/>
                <a:sym typeface="Arial"/>
              </a:rPr>
              <a:t>JULY</a:t>
            </a:r>
            <a:endParaRPr/>
          </a:p>
          <a:p>
            <a:pPr indent="0" lvl="0" marL="0" marR="0" rtl="0" algn="ctr">
              <a:spcBef>
                <a:spcPts val="0"/>
              </a:spcBef>
              <a:spcAft>
                <a:spcPts val="0"/>
              </a:spcAft>
              <a:buNone/>
            </a:pPr>
            <a:r>
              <a:rPr b="1" lang="en" sz="2800">
                <a:solidFill>
                  <a:schemeClr val="dk1"/>
                </a:solidFill>
                <a:latin typeface="Arial"/>
                <a:ea typeface="Arial"/>
                <a:cs typeface="Arial"/>
                <a:sym typeface="Arial"/>
              </a:rPr>
              <a:t>2023</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0" name="Shape 1110"/>
        <p:cNvGrpSpPr/>
        <p:nvPr/>
      </p:nvGrpSpPr>
      <p:grpSpPr>
        <a:xfrm>
          <a:off x="0" y="0"/>
          <a:ext cx="0" cy="0"/>
          <a:chOff x="0" y="0"/>
          <a:chExt cx="0" cy="0"/>
        </a:xfrm>
      </p:grpSpPr>
      <p:sp>
        <p:nvSpPr>
          <p:cNvPr id="1111" name="Google Shape;1111;p112"/>
          <p:cNvSpPr txBox="1"/>
          <p:nvPr/>
        </p:nvSpPr>
        <p:spPr>
          <a:xfrm>
            <a:off x="9625523" y="2951950"/>
            <a:ext cx="2340300" cy="954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2800">
                <a:solidFill>
                  <a:schemeClr val="dk1"/>
                </a:solidFill>
                <a:latin typeface="Arial"/>
                <a:ea typeface="Arial"/>
                <a:cs typeface="Arial"/>
                <a:sym typeface="Arial"/>
              </a:rPr>
              <a:t>OCTOBER</a:t>
            </a:r>
            <a:endParaRPr/>
          </a:p>
          <a:p>
            <a:pPr indent="0" lvl="0" marL="0" marR="0" rtl="0" algn="ctr">
              <a:spcBef>
                <a:spcPts val="0"/>
              </a:spcBef>
              <a:spcAft>
                <a:spcPts val="0"/>
              </a:spcAft>
              <a:buNone/>
            </a:pPr>
            <a:r>
              <a:rPr b="1" lang="en" sz="2800">
                <a:solidFill>
                  <a:schemeClr val="dk1"/>
                </a:solidFill>
                <a:latin typeface="Arial"/>
                <a:ea typeface="Arial"/>
                <a:cs typeface="Arial"/>
                <a:sym typeface="Arial"/>
              </a:rPr>
              <a:t>2024</a:t>
            </a:r>
            <a:endParaRPr/>
          </a:p>
        </p:txBody>
      </p:sp>
      <p:pic>
        <p:nvPicPr>
          <p:cNvPr descr="A person speaking into a microphone&#10;&#10;AI-generated content may be incorrect." id="1112" name="Google Shape;1112;p112"/>
          <p:cNvPicPr preferRelativeResize="0"/>
          <p:nvPr/>
        </p:nvPicPr>
        <p:blipFill rotWithShape="1">
          <a:blip r:embed="rId3">
            <a:alphaModFix/>
          </a:blip>
          <a:srcRect b="0" l="0" r="0" t="0"/>
          <a:stretch/>
        </p:blipFill>
        <p:spPr>
          <a:xfrm>
            <a:off x="0" y="0"/>
            <a:ext cx="9625533" cy="6856283"/>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7" name="Shape 1117"/>
        <p:cNvGrpSpPr/>
        <p:nvPr/>
      </p:nvGrpSpPr>
      <p:grpSpPr>
        <a:xfrm>
          <a:off x="0" y="0"/>
          <a:ext cx="0" cy="0"/>
          <a:chOff x="0" y="0"/>
          <a:chExt cx="0" cy="0"/>
        </a:xfrm>
      </p:grpSpPr>
      <p:pic>
        <p:nvPicPr>
          <p:cNvPr descr="A graph on a black background&#10;&#10;Description automatically generated" id="1118" name="Google Shape;1118;p113"/>
          <p:cNvPicPr preferRelativeResize="0"/>
          <p:nvPr/>
        </p:nvPicPr>
        <p:blipFill rotWithShape="1">
          <a:blip r:embed="rId3">
            <a:alphaModFix/>
          </a:blip>
          <a:srcRect b="0" l="0" r="0" t="0"/>
          <a:stretch/>
        </p:blipFill>
        <p:spPr>
          <a:xfrm>
            <a:off x="262350" y="425182"/>
            <a:ext cx="5638444" cy="3201640"/>
          </a:xfrm>
          <a:prstGeom prst="rect">
            <a:avLst/>
          </a:prstGeom>
          <a:noFill/>
          <a:ln>
            <a:noFill/>
          </a:ln>
        </p:spPr>
      </p:pic>
      <p:pic>
        <p:nvPicPr>
          <p:cNvPr descr="A screenshot of a website&#10;&#10;Description automatically generated" id="1119" name="Google Shape;1119;p113"/>
          <p:cNvPicPr preferRelativeResize="0"/>
          <p:nvPr/>
        </p:nvPicPr>
        <p:blipFill rotWithShape="1">
          <a:blip r:embed="rId4">
            <a:alphaModFix/>
          </a:blip>
          <a:srcRect b="0" l="0" r="0" t="0"/>
          <a:stretch/>
        </p:blipFill>
        <p:spPr>
          <a:xfrm>
            <a:off x="6016081" y="147234"/>
            <a:ext cx="6172865" cy="3757396"/>
          </a:xfrm>
          <a:prstGeom prst="rect">
            <a:avLst/>
          </a:prstGeom>
          <a:noFill/>
          <a:ln>
            <a:noFill/>
          </a:ln>
        </p:spPr>
      </p:pic>
      <p:sp>
        <p:nvSpPr>
          <p:cNvPr id="1120" name="Google Shape;1120;p113"/>
          <p:cNvSpPr txBox="1"/>
          <p:nvPr/>
        </p:nvSpPr>
        <p:spPr>
          <a:xfrm>
            <a:off x="912024" y="4690425"/>
            <a:ext cx="9768900" cy="1015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6000">
                <a:solidFill>
                  <a:srgbClr val="00B050"/>
                </a:solidFill>
                <a:latin typeface="Arial"/>
                <a:ea typeface="Arial"/>
                <a:cs typeface="Arial"/>
                <a:sym typeface="Arial"/>
              </a:rPr>
              <a:t>$14.01 BILLION DOLLARS</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4" name="Shape 1124"/>
        <p:cNvGrpSpPr/>
        <p:nvPr/>
      </p:nvGrpSpPr>
      <p:grpSpPr>
        <a:xfrm>
          <a:off x="0" y="0"/>
          <a:ext cx="0" cy="0"/>
          <a:chOff x="0" y="0"/>
          <a:chExt cx="0" cy="0"/>
        </a:xfrm>
      </p:grpSpPr>
      <p:pic>
        <p:nvPicPr>
          <p:cNvPr descr="A screenshot of a website&#10;&#10;Description automatically generated" id="1125" name="Google Shape;1125;p114"/>
          <p:cNvPicPr preferRelativeResize="0"/>
          <p:nvPr/>
        </p:nvPicPr>
        <p:blipFill rotWithShape="1">
          <a:blip r:embed="rId3">
            <a:alphaModFix/>
          </a:blip>
          <a:srcRect b="0" l="0" r="0" t="0"/>
          <a:stretch/>
        </p:blipFill>
        <p:spPr>
          <a:xfrm>
            <a:off x="2209247" y="0"/>
            <a:ext cx="7770454" cy="5215784"/>
          </a:xfrm>
          <a:prstGeom prst="rect">
            <a:avLst/>
          </a:prstGeom>
          <a:noFill/>
          <a:ln>
            <a:noFill/>
          </a:ln>
        </p:spPr>
      </p:pic>
      <p:sp>
        <p:nvSpPr>
          <p:cNvPr id="1126" name="Google Shape;1126;p114"/>
          <p:cNvSpPr txBox="1"/>
          <p:nvPr/>
        </p:nvSpPr>
        <p:spPr>
          <a:xfrm>
            <a:off x="1564850" y="5217100"/>
            <a:ext cx="9599100" cy="1323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4000">
                <a:solidFill>
                  <a:srgbClr val="00B050"/>
                </a:solidFill>
                <a:latin typeface="Arial"/>
                <a:ea typeface="Arial"/>
                <a:cs typeface="Arial"/>
                <a:sym typeface="Arial"/>
              </a:rPr>
              <a:t>$14.01 BILLION DOLLARS </a:t>
            </a:r>
            <a:endParaRPr/>
          </a:p>
          <a:p>
            <a:pPr indent="0" lvl="0" marL="0" marR="0" rtl="0" algn="ctr">
              <a:spcBef>
                <a:spcPts val="0"/>
              </a:spcBef>
              <a:spcAft>
                <a:spcPts val="0"/>
              </a:spcAft>
              <a:buNone/>
            </a:pPr>
            <a:r>
              <a:rPr b="1" lang="en" sz="4000">
                <a:solidFill>
                  <a:srgbClr val="00B050"/>
                </a:solidFill>
                <a:latin typeface="Arial"/>
                <a:ea typeface="Arial"/>
                <a:cs typeface="Arial"/>
                <a:sym typeface="Arial"/>
              </a:rPr>
              <a:t>(over 3X Boston’s Operating Budget)</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0" name="Shape 1130"/>
        <p:cNvGrpSpPr/>
        <p:nvPr/>
      </p:nvGrpSpPr>
      <p:grpSpPr>
        <a:xfrm>
          <a:off x="0" y="0"/>
          <a:ext cx="0" cy="0"/>
          <a:chOff x="0" y="0"/>
          <a:chExt cx="0" cy="0"/>
        </a:xfrm>
      </p:grpSpPr>
      <p:pic>
        <p:nvPicPr>
          <p:cNvPr id="1131" name="Google Shape;1131;p115"/>
          <p:cNvPicPr preferRelativeResize="0"/>
          <p:nvPr/>
        </p:nvPicPr>
        <p:blipFill rotWithShape="1">
          <a:blip r:embed="rId3">
            <a:alphaModFix/>
          </a:blip>
          <a:srcRect b="0" l="0" r="0" t="0"/>
          <a:stretch/>
        </p:blipFill>
        <p:spPr>
          <a:xfrm>
            <a:off x="51648" y="68525"/>
            <a:ext cx="12085654" cy="5991030"/>
          </a:xfrm>
          <a:prstGeom prst="rect">
            <a:avLst/>
          </a:prstGeom>
          <a:noFill/>
          <a:ln>
            <a:noFill/>
          </a:ln>
        </p:spPr>
      </p:pic>
      <p:sp>
        <p:nvSpPr>
          <p:cNvPr id="1132" name="Google Shape;1132;p115"/>
          <p:cNvSpPr txBox="1"/>
          <p:nvPr/>
        </p:nvSpPr>
        <p:spPr>
          <a:xfrm>
            <a:off x="3999796" y="6088550"/>
            <a:ext cx="5956500" cy="769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4400">
                <a:solidFill>
                  <a:schemeClr val="dk1"/>
                </a:solidFill>
                <a:latin typeface="Arial"/>
                <a:ea typeface="Arial"/>
                <a:cs typeface="Arial"/>
                <a:sym typeface="Arial"/>
              </a:rPr>
              <a:t>U.S. CONGRESS</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6" name="Shape 1136"/>
        <p:cNvGrpSpPr/>
        <p:nvPr/>
      </p:nvGrpSpPr>
      <p:grpSpPr>
        <a:xfrm>
          <a:off x="0" y="0"/>
          <a:ext cx="0" cy="0"/>
          <a:chOff x="0" y="0"/>
          <a:chExt cx="0" cy="0"/>
        </a:xfrm>
      </p:grpSpPr>
      <p:pic>
        <p:nvPicPr>
          <p:cNvPr id="1137" name="Google Shape;1137;p116"/>
          <p:cNvPicPr preferRelativeResize="0"/>
          <p:nvPr/>
        </p:nvPicPr>
        <p:blipFill rotWithShape="1">
          <a:blip r:embed="rId3">
            <a:alphaModFix/>
          </a:blip>
          <a:srcRect b="0" l="0" r="0" t="0"/>
          <a:stretch/>
        </p:blipFill>
        <p:spPr>
          <a:xfrm>
            <a:off x="12697" y="1131157"/>
            <a:ext cx="6601835" cy="4027120"/>
          </a:xfrm>
          <a:prstGeom prst="rect">
            <a:avLst/>
          </a:prstGeom>
          <a:noFill/>
          <a:ln>
            <a:noFill/>
          </a:ln>
        </p:spPr>
      </p:pic>
      <p:pic>
        <p:nvPicPr>
          <p:cNvPr descr="A screenshot of a website&#10;&#10;Description automatically generated" id="1138" name="Google Shape;1138;p116"/>
          <p:cNvPicPr preferRelativeResize="0"/>
          <p:nvPr/>
        </p:nvPicPr>
        <p:blipFill rotWithShape="1">
          <a:blip r:embed="rId4">
            <a:alphaModFix/>
          </a:blip>
          <a:srcRect b="0" l="0" r="0" t="0"/>
          <a:stretch/>
        </p:blipFill>
        <p:spPr>
          <a:xfrm>
            <a:off x="6614534" y="1233472"/>
            <a:ext cx="5574413" cy="2134882"/>
          </a:xfrm>
          <a:prstGeom prst="rect">
            <a:avLst/>
          </a:prstGeom>
          <a:noFill/>
          <a:ln>
            <a:noFill/>
          </a:ln>
        </p:spPr>
      </p:pic>
      <p:pic>
        <p:nvPicPr>
          <p:cNvPr descr="A white background with black text&#10;&#10;Description automatically generated" id="1139" name="Google Shape;1139;p116"/>
          <p:cNvPicPr preferRelativeResize="0"/>
          <p:nvPr/>
        </p:nvPicPr>
        <p:blipFill rotWithShape="1">
          <a:blip r:embed="rId5">
            <a:alphaModFix/>
          </a:blip>
          <a:srcRect b="0" l="0" r="0" t="0"/>
          <a:stretch/>
        </p:blipFill>
        <p:spPr>
          <a:xfrm>
            <a:off x="6614533" y="3767273"/>
            <a:ext cx="5574417" cy="993379"/>
          </a:xfrm>
          <a:prstGeom prst="rect">
            <a:avLst/>
          </a:prstGeom>
          <a:noFill/>
          <a:ln>
            <a:noFill/>
          </a:ln>
        </p:spPr>
      </p:pic>
      <p:sp>
        <p:nvSpPr>
          <p:cNvPr id="1140" name="Google Shape;1140;p116"/>
          <p:cNvSpPr txBox="1"/>
          <p:nvPr/>
        </p:nvSpPr>
        <p:spPr>
          <a:xfrm>
            <a:off x="901826" y="5496150"/>
            <a:ext cx="92277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4800">
                <a:solidFill>
                  <a:schemeClr val="dk1"/>
                </a:solidFill>
                <a:latin typeface="Arial"/>
                <a:ea typeface="Arial"/>
                <a:cs typeface="Arial"/>
                <a:sym typeface="Arial"/>
              </a:rPr>
              <a:t>What should our response be?</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4" name="Shape 1144"/>
        <p:cNvGrpSpPr/>
        <p:nvPr/>
      </p:nvGrpSpPr>
      <p:grpSpPr>
        <a:xfrm>
          <a:off x="0" y="0"/>
          <a:ext cx="0" cy="0"/>
          <a:chOff x="0" y="0"/>
          <a:chExt cx="0" cy="0"/>
        </a:xfrm>
      </p:grpSpPr>
      <p:pic>
        <p:nvPicPr>
          <p:cNvPr descr="Qr code and qr code on a white background&#10;&#10;Description automatically generated" id="1145" name="Google Shape;1145;p117"/>
          <p:cNvPicPr preferRelativeResize="0"/>
          <p:nvPr/>
        </p:nvPicPr>
        <p:blipFill rotWithShape="1">
          <a:blip r:embed="rId3">
            <a:alphaModFix/>
          </a:blip>
          <a:srcRect b="0" l="0" r="0" t="0"/>
          <a:stretch/>
        </p:blipFill>
        <p:spPr>
          <a:xfrm>
            <a:off x="117793" y="582723"/>
            <a:ext cx="11953365" cy="569113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