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8BE8F-7C7F-4E04-B28F-6B30487EB49B}" v="1" dt="2024-03-11T23:28:59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Salvador" userId="98343ede-86c8-4de0-a95a-ba6615e6b394" providerId="ADAL" clId="{B418BE8F-7C7F-4E04-B28F-6B30487EB49B}"/>
    <pc:docChg chg="addSld modSld sldOrd">
      <pc:chgData name="Vanessa Salvador" userId="98343ede-86c8-4de0-a95a-ba6615e6b394" providerId="ADAL" clId="{B418BE8F-7C7F-4E04-B28F-6B30487EB49B}" dt="2024-03-11T23:29:10.467" v="41" actId="14100"/>
      <pc:docMkLst>
        <pc:docMk/>
      </pc:docMkLst>
      <pc:sldChg chg="modSp mod">
        <pc:chgData name="Vanessa Salvador" userId="98343ede-86c8-4de0-a95a-ba6615e6b394" providerId="ADAL" clId="{B418BE8F-7C7F-4E04-B28F-6B30487EB49B}" dt="2024-03-11T23:24:36.495" v="10" actId="1076"/>
        <pc:sldMkLst>
          <pc:docMk/>
          <pc:sldMk cId="727251792" sldId="256"/>
        </pc:sldMkLst>
        <pc:picChg chg="mod">
          <ac:chgData name="Vanessa Salvador" userId="98343ede-86c8-4de0-a95a-ba6615e6b394" providerId="ADAL" clId="{B418BE8F-7C7F-4E04-B28F-6B30487EB49B}" dt="2024-03-11T23:24:36.495" v="10" actId="1076"/>
          <ac:picMkLst>
            <pc:docMk/>
            <pc:sldMk cId="727251792" sldId="256"/>
            <ac:picMk id="5" creationId="{A6A3FD31-C8A3-2E3C-A086-544C7D55A125}"/>
          </ac:picMkLst>
        </pc:picChg>
      </pc:sldChg>
      <pc:sldChg chg="addSp modSp new mod ord">
        <pc:chgData name="Vanessa Salvador" userId="98343ede-86c8-4de0-a95a-ba6615e6b394" providerId="ADAL" clId="{B418BE8F-7C7F-4E04-B28F-6B30487EB49B}" dt="2024-03-11T23:29:10.467" v="41" actId="14100"/>
        <pc:sldMkLst>
          <pc:docMk/>
          <pc:sldMk cId="953985685" sldId="257"/>
        </pc:sldMkLst>
        <pc:spChg chg="add mod">
          <ac:chgData name="Vanessa Salvador" userId="98343ede-86c8-4de0-a95a-ba6615e6b394" providerId="ADAL" clId="{B418BE8F-7C7F-4E04-B28F-6B30487EB49B}" dt="2024-03-11T23:29:04.247" v="40" actId="20577"/>
          <ac:spMkLst>
            <pc:docMk/>
            <pc:sldMk cId="953985685" sldId="257"/>
            <ac:spMk id="4" creationId="{822E96C1-67A5-C8C1-B113-85D529752DFC}"/>
          </ac:spMkLst>
        </pc:spChg>
        <pc:picChg chg="add mod modCrop">
          <ac:chgData name="Vanessa Salvador" userId="98343ede-86c8-4de0-a95a-ba6615e6b394" providerId="ADAL" clId="{B418BE8F-7C7F-4E04-B28F-6B30487EB49B}" dt="2024-03-11T23:29:10.467" v="41" actId="14100"/>
          <ac:picMkLst>
            <pc:docMk/>
            <pc:sldMk cId="953985685" sldId="257"/>
            <ac:picMk id="3" creationId="{FE0532C9-0CE0-D2B8-A497-1ADC752E20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62152-4569-E478-17C3-3280D0C4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CE57-EB04-630F-6754-0570CE69E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CFD4-AA51-43DA-E174-4373F91A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E2C33-276A-2DEB-BE95-0D8E1B41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5D66-5109-123A-1D41-D5FF90C2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C29B-E25D-F89D-DAC2-9F7550B7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0AD34-434D-E20F-B545-15E081232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528AD-2118-F2F5-DDAB-5B298510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ADDEC-3AE0-D192-059D-FDE93DDE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03C24-BB6C-74D3-F13D-54F71F9C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1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0CD99-4656-C6C2-574B-E47E23910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E2303-3433-691A-CF00-424C04ABC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C12F7-8CDD-A66F-278A-9090C126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BEAD-250E-47E6-26F5-17D5D226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76B5E-A240-B08C-DE9E-5D81A83C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99C7-92D9-5FA3-3C63-CCD2599E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388A4-B029-E08C-F913-90D74BE17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672B3-F96A-FFCA-D879-D01C4C46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D2F2B-E4A8-CC51-4465-AC4AB690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01FF-B484-4CCE-C0CC-3A0F33FD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5973-684B-EF2E-448E-647FF8A0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0DEB4-CAB4-6070-C781-B2C5B1884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BC57C-D75E-F083-59F7-C4AAEF01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BF69-F448-6D16-46F2-BF2D4281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DD5F6-5F18-1A78-0906-135FACB7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2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9AC2-F496-96F4-0202-0A384E35B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D697-4767-D06B-B7EB-1B161029B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217CA-5F7B-1B6B-9674-5024C1E47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485A7-5893-3C4E-A7F5-C67C5FBE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6B225-A63C-6D96-8333-FCF30442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F83CA-97EF-115E-5028-C7D476DC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F88F-DDAC-041E-D9B6-161F04A6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55B4-26BB-859B-7CCA-EA041993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20610-878C-5A00-E35E-792B8DD35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299FF-769E-CCAE-5123-58C2A4520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1AB84-E962-F78D-0C40-D6D2A2576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82739-81FC-63EC-05D4-85159652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30DAC-93FC-DD72-5B1E-8F3778AF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F4A91-D52F-FF3F-93A1-2FAEA3E0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3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ED7B4-AF2D-B379-4881-E740DDC5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33C04-DA6C-AD66-27C2-7DB3877C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684EF-ECD8-909D-0DEA-D071EA6C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1B953-CBD9-02EE-843D-CA4BCAC1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44EF-2880-69FE-312D-69E87543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6D5F6-0964-965B-A958-3BC3C58C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99F98-A4BF-18BA-3AAE-FAECEBEA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1A82-20A3-50EA-896B-A8FCA8AE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77D63-A63B-A0F3-6492-D5DF64BD9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56035-2D64-AA00-DA7E-47CF425CA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C12F0-F41F-55F2-0753-96E95CC8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AC615-FF23-35B6-D660-51900CC6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81FD-4D26-A776-7BA3-87C898B0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4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B136-9287-ACF2-376B-0BFA0CF7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2C2B-B4F0-2B90-7FFC-82A8BF222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02F64-BE61-6DBF-CD74-4E3C8188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5E90F-9429-C43C-0146-7BC8091D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5B01C-EC9C-F4ED-B72E-E110D18D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994FF-01AD-291B-D7C1-8B4195BE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BCE86-6A26-D9E2-F643-4A711938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6F73C-75C1-03B4-54CC-FDF42EED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AD77D-3D9D-9124-B89D-505613BB0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383B-9D66-4343-B7B5-67B41167748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83EB5-4AE8-EEE1-F49F-ABE8D9C5A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321B-9801-CD9F-E465-8A56EE04A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F5133-3095-4D72-B59F-44F80F8D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0532C9-0CE0-D2B8-A497-1ADC752E20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644"/>
          <a:stretch/>
        </p:blipFill>
        <p:spPr>
          <a:xfrm>
            <a:off x="2247643" y="790354"/>
            <a:ext cx="7023765" cy="55190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2E96C1-67A5-C8C1-B113-85D529752DFC}"/>
              </a:ext>
            </a:extLst>
          </p:cNvPr>
          <p:cNvSpPr txBox="1"/>
          <p:nvPr/>
        </p:nvSpPr>
        <p:spPr>
          <a:xfrm>
            <a:off x="284480" y="223520"/>
            <a:ext cx="371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EXISTING CONDITIONS</a:t>
            </a:r>
          </a:p>
        </p:txBody>
      </p:sp>
    </p:spTree>
    <p:extLst>
      <p:ext uri="{BB962C8B-B14F-4D97-AF65-F5344CB8AC3E}">
        <p14:creationId xmlns:p14="http://schemas.microsoft.com/office/powerpoint/2010/main" val="953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A3FD31-C8A3-2E3C-A086-544C7D55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503" y="334495"/>
            <a:ext cx="5395547" cy="618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5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242945a-4ab9-4132-840e-cce1c66e31bb}" enabled="0" method="" siteId="{2242945a-4ab9-4132-840e-cce1c66e31b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Salvador</dc:creator>
  <cp:lastModifiedBy>Vanessa Salvador</cp:lastModifiedBy>
  <cp:revision>1</cp:revision>
  <dcterms:created xsi:type="dcterms:W3CDTF">2024-03-11T23:21:01Z</dcterms:created>
  <dcterms:modified xsi:type="dcterms:W3CDTF">2024-03-11T23:29:14Z</dcterms:modified>
</cp:coreProperties>
</file>