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1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3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3742-1CE5-AAC0-5865-CD94AD345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85" y="431672"/>
            <a:ext cx="10688782" cy="343560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 dirty="0"/>
              <a:t>45 Beacon St Request for Flagpole Replacement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9A3FC-AEFD-6D43-76F7-A38C3CA30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8950"/>
            <a:ext cx="5500125" cy="196240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756C-19A8-D50D-EC7F-592B9CD6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551062"/>
          </a:xfrm>
        </p:spPr>
        <p:txBody>
          <a:bodyPr/>
          <a:lstStyle/>
          <a:p>
            <a:r>
              <a:rPr lang="en-US" sz="3200" dirty="0"/>
              <a:t>Existing wooden flagpoles are in need of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2008F-5B75-377E-3A6D-3D9DB3AA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11" descr="A blue flag from a pole&#10;&#10;Description automatically generated">
            <a:extLst>
              <a:ext uri="{FF2B5EF4-FFF2-40B4-BE49-F238E27FC236}">
                <a16:creationId xmlns:a16="http://schemas.microsoft.com/office/drawing/2014/main" id="{FF2AD09F-7815-51A8-A895-40A58D8C6E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9790"/>
          <a:stretch>
            <a:fillRect/>
          </a:stretch>
        </p:blipFill>
        <p:spPr/>
      </p:pic>
      <p:pic>
        <p:nvPicPr>
          <p:cNvPr id="14" name="Picture 13" descr="A flag on a pole&#10;&#10;Description automatically generated">
            <a:extLst>
              <a:ext uri="{FF2B5EF4-FFF2-40B4-BE49-F238E27FC236}">
                <a16:creationId xmlns:a16="http://schemas.microsoft.com/office/drawing/2014/main" id="{CE81DDF2-E979-A176-849E-1B84ACF2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4" y="2438400"/>
            <a:ext cx="5036898" cy="37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9B06D8-F0B8-433D-814C-0A14E9E8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A5BF6-DE33-CA9E-6A0E-04ADB382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3" y="360218"/>
            <a:ext cx="4331853" cy="48121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We are seeking replacement with wooden poles</a:t>
            </a:r>
          </a:p>
        </p:txBody>
      </p:sp>
      <p:pic>
        <p:nvPicPr>
          <p:cNvPr id="12" name="Picture Placeholder 11" descr="A product price for a flag pole&#10;&#10;Description automatically generated">
            <a:extLst>
              <a:ext uri="{FF2B5EF4-FFF2-40B4-BE49-F238E27FC236}">
                <a16:creationId xmlns:a16="http://schemas.microsoft.com/office/drawing/2014/main" id="{AD22147A-0CE0-70EE-C743-CC87AC7CF1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r="24723"/>
          <a:stretch>
            <a:fillRect/>
          </a:stretch>
        </p:blipFill>
        <p:spPr>
          <a:xfrm>
            <a:off x="5523346" y="1120973"/>
            <a:ext cx="5915170" cy="4259787"/>
          </a:xfrm>
        </p:spPr>
      </p:pic>
    </p:spTree>
    <p:extLst>
      <p:ext uri="{BB962C8B-B14F-4D97-AF65-F5344CB8AC3E}">
        <p14:creationId xmlns:p14="http://schemas.microsoft.com/office/powerpoint/2010/main" val="31710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Aharoni</vt:lpstr>
      <vt:lpstr>Arial</vt:lpstr>
      <vt:lpstr>Avenir Next LT Pro</vt:lpstr>
      <vt:lpstr>FadeVTI</vt:lpstr>
      <vt:lpstr>45 Beacon St Request for Flagpole Replacement</vt:lpstr>
      <vt:lpstr>Existing wooden flagpoles are in need of replacement</vt:lpstr>
      <vt:lpstr>  We are seeking replacement with wooden poles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 Beacon St Request for Flagpole Replacement</dc:title>
  <dc:creator>Caitlin Garrison</dc:creator>
  <cp:lastModifiedBy>Caitlin Garrison</cp:lastModifiedBy>
  <cp:revision>2</cp:revision>
  <dcterms:created xsi:type="dcterms:W3CDTF">2023-09-18T13:01:56Z</dcterms:created>
  <dcterms:modified xsi:type="dcterms:W3CDTF">2023-11-20T22:26:25Z</dcterms:modified>
</cp:coreProperties>
</file>