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9" autoAdjust="0"/>
  </p:normalViewPr>
  <p:slideViewPr>
    <p:cSldViewPr snapToGrid="0" snapToObjects="1">
      <p:cViewPr varScale="1">
        <p:scale>
          <a:sx n="81" d="100"/>
          <a:sy n="81" d="100"/>
        </p:scale>
        <p:origin x="-11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57EB-C415-DD49-B2F2-C654E537D934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2AF4E-B193-BB4D-81AB-B46496BFB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2AF4E-B193-BB4D-81AB-B46496BFB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0462-DF09-BD4B-BB6D-1900FF2DE619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F929-E3DC-B845-B378-D71D21B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Request </a:t>
            </a:r>
            <a:r>
              <a:rPr lang="en-US" dirty="0" smtClean="0"/>
              <a:t>to Change Paint Color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Front Door</a:t>
            </a:r>
            <a:r>
              <a:rPr lang="en-US" dirty="0"/>
              <a:t> </a:t>
            </a:r>
            <a:r>
              <a:rPr lang="en-US" dirty="0" smtClean="0"/>
              <a:t>from Glossy 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Matte Black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(Benjamin Moore HC190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to match the newly painted shutters (if approved)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59 </a:t>
            </a:r>
            <a:r>
              <a:rPr lang="en-US" dirty="0" smtClean="0"/>
              <a:t>River Street, Boston</a:t>
            </a:r>
            <a:br>
              <a:rPr lang="en-US" dirty="0" smtClean="0"/>
            </a:br>
            <a:r>
              <a:rPr lang="en-US" dirty="0" smtClean="0"/>
              <a:t>Townhouse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3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Front of </a:t>
            </a:r>
            <a:r>
              <a:rPr lang="en-US" dirty="0" smtClean="0"/>
              <a:t>Townhouse</a:t>
            </a:r>
            <a:br>
              <a:rPr lang="en-US" dirty="0" smtClean="0"/>
            </a:br>
            <a:r>
              <a:rPr lang="en-US" dirty="0" smtClean="0"/>
              <a:t>Showing Front Door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827" y="1952625"/>
            <a:ext cx="392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IMG_420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5453"/>
          <a:stretch>
            <a:fillRect/>
          </a:stretch>
        </p:blipFill>
        <p:spPr>
          <a:xfrm>
            <a:off x="2555461" y="1952625"/>
            <a:ext cx="4248547" cy="4075927"/>
          </a:xfrm>
        </p:spPr>
      </p:pic>
    </p:spTree>
    <p:extLst>
      <p:ext uri="{BB962C8B-B14F-4D97-AF65-F5344CB8AC3E}">
        <p14:creationId xmlns:p14="http://schemas.microsoft.com/office/powerpoint/2010/main" val="244650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Macintosh PowerPoint</Application>
  <PresentationFormat>On-screen Show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Request to Change Paint Color for Front Door from Glossy Red to Matte Black  (Benjamin Moore HC190)  to match the newly painted shutters (if approved)  59 River Street, Boston Townhouse</vt:lpstr>
      <vt:lpstr>Existing Front of Townhouse Showing Front Door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to Change Paint Color for Shutters and Gate  for 59 River Street, Boston Townhouse</dc:title>
  <dc:creator>gladstone Doug</dc:creator>
  <cp:lastModifiedBy>gladstone Doug</cp:lastModifiedBy>
  <cp:revision>4</cp:revision>
  <dcterms:created xsi:type="dcterms:W3CDTF">2023-06-08T20:01:55Z</dcterms:created>
  <dcterms:modified xsi:type="dcterms:W3CDTF">2023-06-15T21:48:27Z</dcterms:modified>
</cp:coreProperties>
</file>