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4660"/>
  </p:normalViewPr>
  <p:slideViewPr>
    <p:cSldViewPr snapToGrid="0">
      <p:cViewPr varScale="1">
        <p:scale>
          <a:sx n="87" d="100"/>
          <a:sy n="87" d="100"/>
        </p:scale>
        <p:origin x="9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905F-6D67-9A6A-CFC7-89DC8653C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331F0-0F27-D49F-CA5E-06D434A7C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04586-3510-FB6D-CF97-4CE2C6F0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717A-7851-F42C-C60B-1E7998BC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1359F-9387-805E-12E7-E201FB0E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9924-5E60-B4F6-9EA6-B9A7D923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B030E-4D7F-5F3D-B7B6-0D2E2EDA9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CB18D-8D2E-F1B9-0579-7CCCC18A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ECFA-1044-E091-6468-E6DED758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C57FE-926D-13B9-5AA9-E76E890F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2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F0581C-E36A-D4A4-B29F-D8D475960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A2C3C-7517-A0CB-21C9-981A4A3C0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3C495-E70D-A0D4-8896-5BAAB106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D4756-9BE1-B419-FE9F-CD3D2B46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09CCC-905B-13BE-4ABF-4C21D5EA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8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95EE-0C37-F1B4-9182-74E0FECD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420AF-CDE4-DA68-1B4F-299F2CBBD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A9BE1-BFD5-19C9-89E4-D79DC2C2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52421-AFD5-7077-FC38-25B115A9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3479-D5C7-26FC-667F-9025D4E2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2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DA887-AB58-DC7B-27CD-999BB2E9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6EC84-09C4-CB53-441E-68597CC0D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C6D14-F5BF-305F-1023-2B8929C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5E115-002D-D952-DD45-A64EA409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28E9-6815-3849-2833-9BD1B265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2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1B7F-3323-DE9C-F63D-100A33D5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0DA5-2EF0-FD8C-1C61-345CAB0B1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82B46-29E6-A092-4DA9-C3E12216B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3385D-F2FC-D70C-4696-07827751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53DF2-1C67-499E-8884-11574A4E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94D59-2D22-1714-74FE-BBC35EEE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FE5B-1780-5263-C723-4E2C2CFF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99E55-9FA7-4719-63F8-E37F8FECC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6E072-4FAB-BE45-00F6-397BABA5D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03B6C-7113-0F57-BBFA-2D39CFD88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A8A44-15F9-8B0B-AF59-7A0D7B919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1D70D-53EA-619B-2995-DF0CCE6F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F13B5-1E26-783C-5EEC-4A74F52D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22874-C600-0687-245B-BAB66251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DC94-4C77-0A39-6576-43A5C9A4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5E865-C40E-F95B-2261-503CE1DB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4A227-6BD8-6831-8F61-1F6464ECF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1FAFB-B381-1A5E-1343-358C6179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95BD5-40B9-9102-2955-AB14BB3B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1B54B-C56F-51D0-DAEF-A6F4E710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9D5FF-A3FD-56EB-D775-B1637B1A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EFA4-6E4E-FA69-75D3-AD0E61E5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7179-BE3D-B01B-A9F1-24D03460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9B4D3-692B-3E0D-B058-C84637F3F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1903E-7A6F-CE89-9C97-D732A7E5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536D1-B522-A310-91CF-881CFE3A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7D961-6921-A7B6-BCC7-4A0A8648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D999-0C6D-7FC9-3C06-AD96DC0F3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BCC04-3C5B-56ED-127B-ACF38EB6D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B8B0E-202C-10EB-EAFE-638D633D0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FB616-D0B2-8526-6CB9-674DA633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67E5A-DF40-DBA8-9AD2-E0E0C193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A8A1-84A1-B4D8-D3E2-414D53A5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14D75-90E5-3CF9-FA6B-BE07DB5A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98206-0D1A-06E3-B840-F69060313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7519-6F93-0307-301C-33F18B939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A434-FD6A-4A8E-8E6E-F1CBB23E74E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FDAA3-BF83-81C9-967F-D4B19A7DE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8CA2-7E0A-D3AB-C1FE-C403DF068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EB8E-C7D9-4527-8245-0D30A3F3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B3FD1C07-4C01-9B3C-1AC9-7D094BCE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4166D891-C547-62DC-D5C0-AF2435932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FB18723-920C-8347-2A46-B5569604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sign in front of it&#10;&#10;Description automatically generated with low confidence">
            <a:extLst>
              <a:ext uri="{FF2B5EF4-FFF2-40B4-BE49-F238E27FC236}">
                <a16:creationId xmlns:a16="http://schemas.microsoft.com/office/drawing/2014/main" id="{6DE2DA9B-7A6A-54CF-84DF-901305EE8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amera&#10;&#10;Description automatically generated with medium confidence">
            <a:extLst>
              <a:ext uri="{FF2B5EF4-FFF2-40B4-BE49-F238E27FC236}">
                <a16:creationId xmlns:a16="http://schemas.microsoft.com/office/drawing/2014/main" id="{80BF13FF-1903-A1C1-CC63-8E389F470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42" y="922550"/>
            <a:ext cx="3810000" cy="381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D70C0-7EFB-0EED-3160-46D3F5F6F13F}"/>
              </a:ext>
            </a:extLst>
          </p:cNvPr>
          <p:cNvSpPr txBox="1"/>
          <p:nvPr/>
        </p:nvSpPr>
        <p:spPr>
          <a:xfrm>
            <a:off x="3119717" y="5412238"/>
            <a:ext cx="618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Diameter: 4.4”</a:t>
            </a:r>
          </a:p>
          <a:p>
            <a:pPr algn="ctr"/>
            <a:r>
              <a:rPr lang="en-US" dirty="0"/>
              <a:t>Height: 3.2”</a:t>
            </a:r>
          </a:p>
        </p:txBody>
      </p:sp>
    </p:spTree>
    <p:extLst>
      <p:ext uri="{BB962C8B-B14F-4D97-AF65-F5344CB8AC3E}">
        <p14:creationId xmlns:p14="http://schemas.microsoft.com/office/powerpoint/2010/main" val="313717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 St. Amand</dc:creator>
  <cp:lastModifiedBy>Bradley St. Amand</cp:lastModifiedBy>
  <cp:revision>1</cp:revision>
  <dcterms:created xsi:type="dcterms:W3CDTF">2022-07-22T20:49:57Z</dcterms:created>
  <dcterms:modified xsi:type="dcterms:W3CDTF">2022-07-22T21:29:58Z</dcterms:modified>
</cp:coreProperties>
</file>