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letter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e, Samuel" initials="C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5" d="100"/>
          <a:sy n="125" d="100"/>
        </p:scale>
        <p:origin x="-122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3136-240C-49C0-A2DD-0A8B8D4FE1A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46ECB-AF1E-4747-956A-F32BC42B2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1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3136-240C-49C0-A2DD-0A8B8D4FE1A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46ECB-AF1E-4747-956A-F32BC42B2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56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3136-240C-49C0-A2DD-0A8B8D4FE1A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46ECB-AF1E-4747-956A-F32BC42B2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59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3136-240C-49C0-A2DD-0A8B8D4FE1A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46ECB-AF1E-4747-956A-F32BC42B2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34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3136-240C-49C0-A2DD-0A8B8D4FE1A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46ECB-AF1E-4747-956A-F32BC42B2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7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3136-240C-49C0-A2DD-0A8B8D4FE1A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46ECB-AF1E-4747-956A-F32BC42B2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0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3136-240C-49C0-A2DD-0A8B8D4FE1A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46ECB-AF1E-4747-956A-F32BC42B2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41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3136-240C-49C0-A2DD-0A8B8D4FE1A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46ECB-AF1E-4747-956A-F32BC42B2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7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3136-240C-49C0-A2DD-0A8B8D4FE1A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46ECB-AF1E-4747-956A-F32BC42B2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54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3136-240C-49C0-A2DD-0A8B8D4FE1A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46ECB-AF1E-4747-956A-F32BC42B2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35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3136-240C-49C0-A2DD-0A8B8D4FE1A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46ECB-AF1E-4747-956A-F32BC42B2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3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43136-240C-49C0-A2DD-0A8B8D4FE1AD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46ECB-AF1E-4747-956A-F32BC42B2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0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C27A94-1F8D-4B2D-BFC9-9784E41B7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699022"/>
            <a:ext cx="6858000" cy="17907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0A49605-0855-430C-99BB-D93A93E6A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558778"/>
            <a:ext cx="6858000" cy="1241822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="" xmlns:a16="http://schemas.microsoft.com/office/drawing/2014/main" id="{5369B999-BC0C-4465-8A94-4F2D455B27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1" r="8732" b="8307"/>
          <a:stretch/>
        </p:blipFill>
        <p:spPr>
          <a:xfrm>
            <a:off x="154354" y="711266"/>
            <a:ext cx="8858582" cy="55569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1A61583-FB74-42EA-AFC5-7CE8847FE01F}"/>
              </a:ext>
            </a:extLst>
          </p:cNvPr>
          <p:cNvSpPr txBox="1"/>
          <p:nvPr/>
        </p:nvSpPr>
        <p:spPr>
          <a:xfrm>
            <a:off x="98055" y="268330"/>
            <a:ext cx="6083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1003-1011 HARRISON AVENUE – EXISTING CONDITIONS</a:t>
            </a:r>
          </a:p>
        </p:txBody>
      </p:sp>
      <p:pic>
        <p:nvPicPr>
          <p:cNvPr id="9" name="Picture 8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20BAE1F9-5AED-48EF-9288-866D725D8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900" y="6009665"/>
            <a:ext cx="2807746" cy="586083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707012B3-427E-4AFE-8A46-9339E0CF76A7}"/>
              </a:ext>
            </a:extLst>
          </p:cNvPr>
          <p:cNvCxnSpPr/>
          <p:nvPr/>
        </p:nvCxnSpPr>
        <p:spPr>
          <a:xfrm>
            <a:off x="1853967" y="3665989"/>
            <a:ext cx="1862356" cy="0"/>
          </a:xfrm>
          <a:prstGeom prst="straightConnector1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B25E6C11-AF74-4D1D-AEB2-3B2A8E95163D}"/>
              </a:ext>
            </a:extLst>
          </p:cNvPr>
          <p:cNvSpPr txBox="1"/>
          <p:nvPr/>
        </p:nvSpPr>
        <p:spPr>
          <a:xfrm>
            <a:off x="471868" y="3489722"/>
            <a:ext cx="1382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TORRENT SIX / HISTORIC BOSTON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="" xmlns:a16="http://schemas.microsoft.com/office/drawing/2014/main" id="{8961E537-247C-4007-B818-81089F586ED9}"/>
              </a:ext>
            </a:extLst>
          </p:cNvPr>
          <p:cNvCxnSpPr/>
          <p:nvPr/>
        </p:nvCxnSpPr>
        <p:spPr>
          <a:xfrm>
            <a:off x="2006367" y="2887211"/>
            <a:ext cx="1862356" cy="0"/>
          </a:xfrm>
          <a:prstGeom prst="straightConnector1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646B5FD8-09A9-4F94-8AAD-1EB78FD7BCBF}"/>
              </a:ext>
            </a:extLst>
          </p:cNvPr>
          <p:cNvSpPr txBox="1"/>
          <p:nvPr/>
        </p:nvSpPr>
        <p:spPr>
          <a:xfrm>
            <a:off x="831908" y="2710944"/>
            <a:ext cx="11744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ELIOT BURYING GROUND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="" xmlns:a16="http://schemas.microsoft.com/office/drawing/2014/main" id="{5567D861-BCE7-4DD2-9A73-F778A3811964}"/>
              </a:ext>
            </a:extLst>
          </p:cNvPr>
          <p:cNvCxnSpPr>
            <a:cxnSpLocks/>
          </p:cNvCxnSpPr>
          <p:nvPr/>
        </p:nvCxnSpPr>
        <p:spPr>
          <a:xfrm>
            <a:off x="2734811" y="2235719"/>
            <a:ext cx="1234580" cy="0"/>
          </a:xfrm>
          <a:prstGeom prst="straightConnector1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9FEF436E-A9B3-4E4F-9ABC-CADEF8527148}"/>
              </a:ext>
            </a:extLst>
          </p:cNvPr>
          <p:cNvSpPr txBox="1"/>
          <p:nvPr/>
        </p:nvSpPr>
        <p:spPr>
          <a:xfrm>
            <a:off x="1610686" y="2112830"/>
            <a:ext cx="11744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NAWN FACTORY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="" xmlns:a16="http://schemas.microsoft.com/office/drawing/2014/main" id="{62D8C393-E952-451E-88A8-CE5E4C5C8DC6}"/>
              </a:ext>
            </a:extLst>
          </p:cNvPr>
          <p:cNvCxnSpPr>
            <a:cxnSpLocks/>
          </p:cNvCxnSpPr>
          <p:nvPr/>
        </p:nvCxnSpPr>
        <p:spPr>
          <a:xfrm flipH="1">
            <a:off x="6404626" y="2710944"/>
            <a:ext cx="1103521" cy="5646"/>
          </a:xfrm>
          <a:prstGeom prst="straightConnector1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B610160D-589B-46A6-BBD6-BA3B243C55DD}"/>
              </a:ext>
            </a:extLst>
          </p:cNvPr>
          <p:cNvSpPr txBox="1"/>
          <p:nvPr/>
        </p:nvSpPr>
        <p:spPr>
          <a:xfrm>
            <a:off x="7497674" y="2573372"/>
            <a:ext cx="11744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PARCEL 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55C24334-8F69-4289-94F5-91AA6B43A3DA}"/>
              </a:ext>
            </a:extLst>
          </p:cNvPr>
          <p:cNvSpPr txBox="1"/>
          <p:nvPr/>
        </p:nvSpPr>
        <p:spPr>
          <a:xfrm rot="2461377">
            <a:off x="3319645" y="4216896"/>
            <a:ext cx="11744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EUSTIS STREET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42AF2C32-29C1-4681-8276-B01F4D02CE4C}"/>
              </a:ext>
            </a:extLst>
          </p:cNvPr>
          <p:cNvSpPr txBox="1"/>
          <p:nvPr/>
        </p:nvSpPr>
        <p:spPr>
          <a:xfrm rot="19210257">
            <a:off x="4777101" y="4060634"/>
            <a:ext cx="17189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HARRISON AVENUE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41EC1A7B-9716-4C04-B828-B5003FE79FCF}"/>
              </a:ext>
            </a:extLst>
          </p:cNvPr>
          <p:cNvSpPr txBox="1"/>
          <p:nvPr/>
        </p:nvSpPr>
        <p:spPr>
          <a:xfrm rot="1134061">
            <a:off x="4712435" y="2037492"/>
            <a:ext cx="17189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MELNEA CASS BLVD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270BA09F-EC9E-4342-ADBE-230FE9920431}"/>
              </a:ext>
            </a:extLst>
          </p:cNvPr>
          <p:cNvSpPr txBox="1"/>
          <p:nvPr/>
        </p:nvSpPr>
        <p:spPr>
          <a:xfrm rot="18555949">
            <a:off x="3081933" y="1775279"/>
            <a:ext cx="17189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WASHINGTON STREET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="" xmlns:a16="http://schemas.microsoft.com/office/drawing/2014/main" id="{6A76ED6D-1D97-4ECA-8FD2-3EFBE8722240}"/>
              </a:ext>
            </a:extLst>
          </p:cNvPr>
          <p:cNvCxnSpPr>
            <a:cxnSpLocks/>
          </p:cNvCxnSpPr>
          <p:nvPr/>
        </p:nvCxnSpPr>
        <p:spPr>
          <a:xfrm flipH="1">
            <a:off x="5060368" y="4096553"/>
            <a:ext cx="1103521" cy="5646"/>
          </a:xfrm>
          <a:prstGeom prst="straightConnector1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D9A26E85-77FE-4C19-A1EC-F9F03C851EBF}"/>
              </a:ext>
            </a:extLst>
          </p:cNvPr>
          <p:cNvSpPr txBox="1"/>
          <p:nvPr/>
        </p:nvSpPr>
        <p:spPr>
          <a:xfrm>
            <a:off x="6172439" y="3772035"/>
            <a:ext cx="11744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BENJAMIN FRANKLIN INSTITUTE OF TECHNOLOGY</a:t>
            </a:r>
          </a:p>
        </p:txBody>
      </p:sp>
    </p:spTree>
    <p:extLst>
      <p:ext uri="{BB962C8B-B14F-4D97-AF65-F5344CB8AC3E}">
        <p14:creationId xmlns:p14="http://schemas.microsoft.com/office/powerpoint/2010/main" val="237008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92D0522-5F01-4148-933F-C78A19A27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644" y="668440"/>
            <a:ext cx="6554711" cy="52395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1A61583-FB74-42EA-AFC5-7CE8847FE01F}"/>
              </a:ext>
            </a:extLst>
          </p:cNvPr>
          <p:cNvSpPr txBox="1"/>
          <p:nvPr/>
        </p:nvSpPr>
        <p:spPr>
          <a:xfrm>
            <a:off x="98055" y="268330"/>
            <a:ext cx="7122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1003-1011 HARRISON AVENUE – PRELIMINARY FUTURE SITE PLAN</a:t>
            </a:r>
          </a:p>
        </p:txBody>
      </p:sp>
      <p:pic>
        <p:nvPicPr>
          <p:cNvPr id="9" name="Picture 8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20BAE1F9-5AED-48EF-9288-866D725D8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900" y="6009665"/>
            <a:ext cx="2807746" cy="5860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A1B46F9-AC96-40F1-AC96-FC13F9664DE4}"/>
              </a:ext>
            </a:extLst>
          </p:cNvPr>
          <p:cNvSpPr/>
          <p:nvPr/>
        </p:nvSpPr>
        <p:spPr>
          <a:xfrm>
            <a:off x="4462943" y="3665989"/>
            <a:ext cx="276837" cy="109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DC0E249-4359-4005-A6C2-092C28177CEC}"/>
              </a:ext>
            </a:extLst>
          </p:cNvPr>
          <p:cNvSpPr/>
          <p:nvPr/>
        </p:nvSpPr>
        <p:spPr>
          <a:xfrm>
            <a:off x="5672356" y="2518846"/>
            <a:ext cx="317383" cy="123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026B174-9257-4798-84D3-83B440A09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94" y="757806"/>
            <a:ext cx="7903877" cy="53423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1A61583-FB74-42EA-AFC5-7CE8847FE01F}"/>
              </a:ext>
            </a:extLst>
          </p:cNvPr>
          <p:cNvSpPr txBox="1"/>
          <p:nvPr/>
        </p:nvSpPr>
        <p:spPr>
          <a:xfrm>
            <a:off x="98055" y="268330"/>
            <a:ext cx="7217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1003-1011 HARRISON AVENUE – POTENTIAL MASSING SCENARIOS</a:t>
            </a:r>
          </a:p>
        </p:txBody>
      </p:sp>
      <p:pic>
        <p:nvPicPr>
          <p:cNvPr id="9" name="Picture 8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20BAE1F9-5AED-48EF-9288-866D725D8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900" y="6009665"/>
            <a:ext cx="2807746" cy="58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9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computer&#10;&#10;Description automatically generated">
            <a:extLst>
              <a:ext uri="{FF2B5EF4-FFF2-40B4-BE49-F238E27FC236}">
                <a16:creationId xmlns="" xmlns:a16="http://schemas.microsoft.com/office/drawing/2014/main" id="{801310DC-EFA8-49A0-8F0A-E875CB37B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83" y="736377"/>
            <a:ext cx="7967282" cy="53852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1A61583-FB74-42EA-AFC5-7CE8847FE01F}"/>
              </a:ext>
            </a:extLst>
          </p:cNvPr>
          <p:cNvSpPr txBox="1"/>
          <p:nvPr/>
        </p:nvSpPr>
        <p:spPr>
          <a:xfrm>
            <a:off x="98055" y="268330"/>
            <a:ext cx="7217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1003-1011 HARRISON AVENUE – POTENTIAL MASSING SCENARIOS</a:t>
            </a:r>
          </a:p>
        </p:txBody>
      </p:sp>
      <p:pic>
        <p:nvPicPr>
          <p:cNvPr id="9" name="Picture 8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20BAE1F9-5AED-48EF-9288-866D725D8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900" y="6009665"/>
            <a:ext cx="2807746" cy="58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4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030" y="2886583"/>
            <a:ext cx="6443382" cy="2308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+mn-lt"/>
              </a:rPr>
              <a:t>1.  1003-1013 Harrison Avenue, view northeast  </a:t>
            </a:r>
          </a:p>
        </p:txBody>
      </p:sp>
      <p:sp>
        <p:nvSpPr>
          <p:cNvPr id="1027" name="Text Box 14"/>
          <p:cNvSpPr txBox="1">
            <a:spLocks noChangeArrowheads="1"/>
          </p:cNvSpPr>
          <p:nvPr/>
        </p:nvSpPr>
        <p:spPr bwMode="auto">
          <a:xfrm>
            <a:off x="1456765" y="5879523"/>
            <a:ext cx="643964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000"/>
              <a:t>2. 1003-1013 Harrison Avenue, view northwest  </a:t>
            </a:r>
          </a:p>
        </p:txBody>
      </p:sp>
      <p:sp>
        <p:nvSpPr>
          <p:cNvPr id="1028" name="Rectangle 8"/>
          <p:cNvSpPr>
            <a:spLocks noChangeArrowheads="1"/>
          </p:cNvSpPr>
          <p:nvPr/>
        </p:nvSpPr>
        <p:spPr bwMode="auto">
          <a:xfrm>
            <a:off x="506134" y="6380668"/>
            <a:ext cx="8355853" cy="31389"/>
          </a:xfrm>
          <a:prstGeom prst="rect">
            <a:avLst/>
          </a:prstGeom>
          <a:gradFill rotWithShape="1">
            <a:gsLst>
              <a:gs pos="0">
                <a:srgbClr val="D3E5E8"/>
              </a:gs>
              <a:gs pos="100000">
                <a:srgbClr val="2E648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1029" name="Rectangle 9"/>
          <p:cNvSpPr>
            <a:spLocks noChangeArrowheads="1"/>
          </p:cNvSpPr>
          <p:nvPr/>
        </p:nvSpPr>
        <p:spPr bwMode="auto">
          <a:xfrm>
            <a:off x="506134" y="6419634"/>
            <a:ext cx="8355853" cy="12989"/>
          </a:xfrm>
          <a:prstGeom prst="rect">
            <a:avLst/>
          </a:prstGeom>
          <a:gradFill rotWithShape="1">
            <a:gsLst>
              <a:gs pos="0">
                <a:srgbClr val="FAE9D4"/>
              </a:gs>
              <a:gs pos="100000">
                <a:srgbClr val="AB4124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/>
          </a:p>
        </p:txBody>
      </p:sp>
      <p:pic>
        <p:nvPicPr>
          <p:cNvPr id="1030" name="Picture 1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74" y="6470506"/>
            <a:ext cx="1193426" cy="21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368" y="3255818"/>
            <a:ext cx="5735544" cy="24938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368" y="235960"/>
            <a:ext cx="5735544" cy="24938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77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030" y="2886583"/>
            <a:ext cx="6443382" cy="2308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+mn-lt"/>
              </a:rPr>
              <a:t>3.  </a:t>
            </a:r>
          </a:p>
        </p:txBody>
      </p:sp>
      <p:sp>
        <p:nvSpPr>
          <p:cNvPr id="2051" name="Text Box 14"/>
          <p:cNvSpPr txBox="1">
            <a:spLocks noChangeArrowheads="1"/>
          </p:cNvSpPr>
          <p:nvPr/>
        </p:nvSpPr>
        <p:spPr bwMode="auto">
          <a:xfrm>
            <a:off x="1456765" y="5879523"/>
            <a:ext cx="643964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000"/>
              <a:t>4. View looking southwest along Harrison Avenue  </a:t>
            </a: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506134" y="6380668"/>
            <a:ext cx="8355853" cy="31389"/>
          </a:xfrm>
          <a:prstGeom prst="rect">
            <a:avLst/>
          </a:prstGeom>
          <a:gradFill rotWithShape="1">
            <a:gsLst>
              <a:gs pos="0">
                <a:srgbClr val="D3E5E8"/>
              </a:gs>
              <a:gs pos="100000">
                <a:srgbClr val="2E648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506134" y="6419634"/>
            <a:ext cx="8355853" cy="12989"/>
          </a:xfrm>
          <a:prstGeom prst="rect">
            <a:avLst/>
          </a:prstGeom>
          <a:gradFill rotWithShape="1">
            <a:gsLst>
              <a:gs pos="0">
                <a:srgbClr val="FAE9D4"/>
              </a:gs>
              <a:gs pos="100000">
                <a:srgbClr val="AB4124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/>
          </a:p>
        </p:txBody>
      </p:sp>
      <p:pic>
        <p:nvPicPr>
          <p:cNvPr id="2054" name="Picture 1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74" y="6470506"/>
            <a:ext cx="1193426" cy="21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368" y="3255818"/>
            <a:ext cx="5735544" cy="24938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368" y="235960"/>
            <a:ext cx="5735544" cy="24938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8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030" y="2886583"/>
            <a:ext cx="6443382" cy="2308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+mn-lt"/>
              </a:rPr>
              <a:t>5. </a:t>
            </a:r>
            <a:r>
              <a:rPr lang="en-US" sz="1000" dirty="0"/>
              <a:t>1003-1013 Harrison Avenue, view north </a:t>
            </a:r>
            <a:endParaRPr lang="en-US" sz="1000" dirty="0">
              <a:latin typeface="+mn-lt"/>
            </a:endParaRPr>
          </a:p>
        </p:txBody>
      </p:sp>
      <p:sp>
        <p:nvSpPr>
          <p:cNvPr id="3075" name="Text Box 14"/>
          <p:cNvSpPr txBox="1">
            <a:spLocks noChangeArrowheads="1"/>
          </p:cNvSpPr>
          <p:nvPr/>
        </p:nvSpPr>
        <p:spPr bwMode="auto">
          <a:xfrm>
            <a:off x="1456765" y="5879523"/>
            <a:ext cx="643964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000"/>
              <a:t>6.  View northeast along Harrison Avenue </a:t>
            </a: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506134" y="6380668"/>
            <a:ext cx="8355853" cy="31389"/>
          </a:xfrm>
          <a:prstGeom prst="rect">
            <a:avLst/>
          </a:prstGeom>
          <a:gradFill rotWithShape="1">
            <a:gsLst>
              <a:gs pos="0">
                <a:srgbClr val="D3E5E8"/>
              </a:gs>
              <a:gs pos="100000">
                <a:srgbClr val="2E648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506134" y="6419634"/>
            <a:ext cx="8355853" cy="12989"/>
          </a:xfrm>
          <a:prstGeom prst="rect">
            <a:avLst/>
          </a:prstGeom>
          <a:gradFill rotWithShape="1">
            <a:gsLst>
              <a:gs pos="0">
                <a:srgbClr val="FAE9D4"/>
              </a:gs>
              <a:gs pos="100000">
                <a:srgbClr val="AB4124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/>
          </a:p>
        </p:txBody>
      </p:sp>
      <p:pic>
        <p:nvPicPr>
          <p:cNvPr id="3078" name="Picture 1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74" y="6470506"/>
            <a:ext cx="1193426" cy="21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368" y="3255818"/>
            <a:ext cx="5735544" cy="24938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368" y="235960"/>
            <a:ext cx="5735544" cy="24938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67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030" y="2886583"/>
            <a:ext cx="6443382" cy="2308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+mn-lt"/>
              </a:rPr>
              <a:t>7. </a:t>
            </a:r>
            <a:r>
              <a:rPr lang="en-US" sz="1000" dirty="0"/>
              <a:t>1003-1013 Harrison Avenue, view northwest</a:t>
            </a:r>
            <a:endParaRPr lang="en-US" sz="1000" dirty="0">
              <a:latin typeface="+mn-lt"/>
            </a:endParaRPr>
          </a:p>
        </p:txBody>
      </p:sp>
      <p:sp>
        <p:nvSpPr>
          <p:cNvPr id="4099" name="Text Box 14"/>
          <p:cNvSpPr txBox="1">
            <a:spLocks noChangeArrowheads="1"/>
          </p:cNvSpPr>
          <p:nvPr/>
        </p:nvSpPr>
        <p:spPr bwMode="auto">
          <a:xfrm>
            <a:off x="1456765" y="5899006"/>
            <a:ext cx="643964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000"/>
              <a:t>8. View north to the east of 1003-1013 Harrison Avenue and to the west of Melnea Cass Boulevard</a:t>
            </a:r>
          </a:p>
        </p:txBody>
      </p:sp>
      <p:sp>
        <p:nvSpPr>
          <p:cNvPr id="4100" name="Rectangle 8"/>
          <p:cNvSpPr>
            <a:spLocks noChangeArrowheads="1"/>
          </p:cNvSpPr>
          <p:nvPr/>
        </p:nvSpPr>
        <p:spPr bwMode="auto">
          <a:xfrm>
            <a:off x="506134" y="6380668"/>
            <a:ext cx="8355853" cy="31389"/>
          </a:xfrm>
          <a:prstGeom prst="rect">
            <a:avLst/>
          </a:prstGeom>
          <a:gradFill rotWithShape="1">
            <a:gsLst>
              <a:gs pos="0">
                <a:srgbClr val="D3E5E8"/>
              </a:gs>
              <a:gs pos="100000">
                <a:srgbClr val="2E648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4101" name="Rectangle 9"/>
          <p:cNvSpPr>
            <a:spLocks noChangeArrowheads="1"/>
          </p:cNvSpPr>
          <p:nvPr/>
        </p:nvSpPr>
        <p:spPr bwMode="auto">
          <a:xfrm>
            <a:off x="506134" y="6419634"/>
            <a:ext cx="8355853" cy="12989"/>
          </a:xfrm>
          <a:prstGeom prst="rect">
            <a:avLst/>
          </a:prstGeom>
          <a:gradFill rotWithShape="1">
            <a:gsLst>
              <a:gs pos="0">
                <a:srgbClr val="FAE9D4"/>
              </a:gs>
              <a:gs pos="100000">
                <a:srgbClr val="AB4124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4102" name="Text Box 11"/>
          <p:cNvSpPr txBox="1">
            <a:spLocks noChangeArrowheads="1"/>
          </p:cNvSpPr>
          <p:nvPr/>
        </p:nvSpPr>
        <p:spPr bwMode="auto">
          <a:xfrm>
            <a:off x="429560" y="6228051"/>
            <a:ext cx="615202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019175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19175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19175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19175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19175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100" b="1"/>
          </a:p>
        </p:txBody>
      </p:sp>
      <p:pic>
        <p:nvPicPr>
          <p:cNvPr id="4103" name="Picture 1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74" y="6470506"/>
            <a:ext cx="1193426" cy="21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5881221" y="6414222"/>
            <a:ext cx="294154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defTabSz="1019175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19175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19175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19175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19175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10000"/>
              </a:lnSpc>
              <a:spcBef>
                <a:spcPct val="20000"/>
              </a:spcBef>
            </a:pPr>
            <a:endParaRPr lang="en-US" altLang="en-US" sz="1000" i="1"/>
          </a:p>
        </p:txBody>
      </p:sp>
      <p:pic>
        <p:nvPicPr>
          <p:cNvPr id="4105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368" y="3275301"/>
            <a:ext cx="5735544" cy="24938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368" y="235960"/>
            <a:ext cx="5735544" cy="24938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07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030" y="2886583"/>
            <a:ext cx="6443382" cy="23083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+mn-lt"/>
              </a:rPr>
              <a:t>9.  View southwest to rear of 1003-1013 Harrison Avenue </a:t>
            </a:r>
          </a:p>
        </p:txBody>
      </p:sp>
      <p:sp>
        <p:nvSpPr>
          <p:cNvPr id="5123" name="Text Box 14"/>
          <p:cNvSpPr txBox="1">
            <a:spLocks noChangeArrowheads="1"/>
          </p:cNvSpPr>
          <p:nvPr/>
        </p:nvSpPr>
        <p:spPr bwMode="auto">
          <a:xfrm>
            <a:off x="1456765" y="5879523"/>
            <a:ext cx="643964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000"/>
              <a:t>10. View south along Eustis Street  </a:t>
            </a: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506134" y="6380668"/>
            <a:ext cx="8355853" cy="31389"/>
          </a:xfrm>
          <a:prstGeom prst="rect">
            <a:avLst/>
          </a:prstGeom>
          <a:gradFill rotWithShape="1">
            <a:gsLst>
              <a:gs pos="0">
                <a:srgbClr val="D3E5E8"/>
              </a:gs>
              <a:gs pos="100000">
                <a:srgbClr val="2E648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506134" y="6419634"/>
            <a:ext cx="8355853" cy="12989"/>
          </a:xfrm>
          <a:prstGeom prst="rect">
            <a:avLst/>
          </a:prstGeom>
          <a:gradFill rotWithShape="1">
            <a:gsLst>
              <a:gs pos="0">
                <a:srgbClr val="FAE9D4"/>
              </a:gs>
              <a:gs pos="100000">
                <a:srgbClr val="AB4124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5126" name="Text Box 11"/>
          <p:cNvSpPr txBox="1">
            <a:spLocks noChangeArrowheads="1"/>
          </p:cNvSpPr>
          <p:nvPr/>
        </p:nvSpPr>
        <p:spPr bwMode="auto">
          <a:xfrm>
            <a:off x="429560" y="6228051"/>
            <a:ext cx="615202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019175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19175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19175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19175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19175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100" b="1"/>
          </a:p>
        </p:txBody>
      </p:sp>
      <p:pic>
        <p:nvPicPr>
          <p:cNvPr id="5127" name="Picture 1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74" y="6470506"/>
            <a:ext cx="1193426" cy="21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5881221" y="6414222"/>
            <a:ext cx="294154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defTabSz="1019175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19175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19175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19175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19175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10000"/>
              </a:lnSpc>
              <a:spcBef>
                <a:spcPct val="20000"/>
              </a:spcBef>
            </a:pPr>
            <a:endParaRPr lang="en-US" altLang="en-US" sz="1000" i="1"/>
          </a:p>
        </p:txBody>
      </p:sp>
      <p:pic>
        <p:nvPicPr>
          <p:cNvPr id="5129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368" y="235960"/>
            <a:ext cx="5735544" cy="24938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 Box 14"/>
          <p:cNvSpPr txBox="1">
            <a:spLocks noChangeArrowheads="1"/>
          </p:cNvSpPr>
          <p:nvPr/>
        </p:nvSpPr>
        <p:spPr bwMode="auto">
          <a:xfrm>
            <a:off x="1352177" y="6105742"/>
            <a:ext cx="643964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000"/>
              <a:t>  </a:t>
            </a:r>
          </a:p>
        </p:txBody>
      </p:sp>
      <p:pic>
        <p:nvPicPr>
          <p:cNvPr id="5131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6" t="26248" r="15816" b="31290"/>
          <a:stretch>
            <a:fillRect/>
          </a:stretch>
        </p:blipFill>
        <p:spPr bwMode="auto">
          <a:xfrm>
            <a:off x="1826559" y="3295867"/>
            <a:ext cx="5715000" cy="249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65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140</Words>
  <Application>Microsoft Office PowerPoint</Application>
  <PresentationFormat>Letter Paper (8.5x11 in)</PresentationFormat>
  <Paragraphs>24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1.  1003-1013 Harrison Avenue, view northeast  </vt:lpstr>
      <vt:lpstr>3.  </vt:lpstr>
      <vt:lpstr>5. 1003-1013 Harrison Avenue, view north </vt:lpstr>
      <vt:lpstr>7. 1003-1013 Harrison Avenue, view northwest</vt:lpstr>
      <vt:lpstr>9.  View southwest to rear of 1003-1013 Harrison Avenue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Cole, Samuel</dc:creator>
  <cp:lastModifiedBy>Joseph Cornish</cp:lastModifiedBy>
  <cp:revision>5</cp:revision>
  <cp:lastPrinted>2019-12-16T18:38:29Z</cp:lastPrinted>
  <dcterms:created xsi:type="dcterms:W3CDTF">2019-12-16T18:11:27Z</dcterms:created>
  <dcterms:modified xsi:type="dcterms:W3CDTF">2020-01-14T14:37:58Z</dcterms:modified>
</cp:coreProperties>
</file>