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0"/>
  </p:notesMasterIdLst>
  <p:handoutMasterIdLst>
    <p:handoutMasterId r:id="rId21"/>
  </p:handoutMasterIdLst>
  <p:sldIdLst>
    <p:sldId id="263" r:id="rId5"/>
    <p:sldId id="297" r:id="rId6"/>
    <p:sldId id="282" r:id="rId7"/>
    <p:sldId id="298" r:id="rId8"/>
    <p:sldId id="288" r:id="rId9"/>
    <p:sldId id="299" r:id="rId10"/>
    <p:sldId id="309" r:id="rId11"/>
    <p:sldId id="310" r:id="rId12"/>
    <p:sldId id="300" r:id="rId13"/>
    <p:sldId id="301" r:id="rId14"/>
    <p:sldId id="302" r:id="rId15"/>
    <p:sldId id="303" r:id="rId16"/>
    <p:sldId id="304" r:id="rId17"/>
    <p:sldId id="307" r:id="rId18"/>
    <p:sldId id="308" r:id="rId19"/>
  </p:sldIdLst>
  <p:sldSz cx="9144000" cy="6858000" type="screen4x3"/>
  <p:notesSz cx="6858000" cy="9144000"/>
  <p:custDataLst>
    <p:tags r:id="rId22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84" autoAdjust="0"/>
    <p:restoredTop sz="94444" autoAdjust="0"/>
  </p:normalViewPr>
  <p:slideViewPr>
    <p:cSldViewPr snapToGrid="0">
      <p:cViewPr varScale="1">
        <p:scale>
          <a:sx n="103" d="100"/>
          <a:sy n="103" d="100"/>
        </p:scale>
        <p:origin x="870" y="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7" d="100"/>
          <a:sy n="57" d="100"/>
        </p:scale>
        <p:origin x="2310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gs" Target="tags/tag1.xml"/><Relationship Id="rId27" Type="http://schemas.microsoft.com/office/2015/10/relationships/revisionInfo" Target="revisionInfo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E5EDFE-FE98-46BA-904C-2FA9FCDBA297}" type="datetimeFigureOut">
              <a:rPr lang="en-US" smtClean="0"/>
              <a:t>7/17/2018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698932-6D43-4810-973C-1B9951B670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8795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C4FE36F3-1519-4854-B52E-4C69D2FC846B}" type="datetimeFigureOut">
              <a:rPr lang="en-US"/>
              <a:pPr>
                <a:defRPr/>
              </a:pPr>
              <a:t>7/17/2018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AFF97AEA-DAC4-4BF9-BD5F-5DF3E0BDDC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29388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no photo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631825" indent="0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457298" y="1600154"/>
            <a:ext cx="7780614" cy="403587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 divider slide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360" y="4074888"/>
            <a:ext cx="3216549" cy="1685368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2879969" y="557953"/>
            <a:ext cx="5474677" cy="3273584"/>
          </a:xfrm>
          <a:prstGeom prst="rect">
            <a:avLst/>
          </a:prstGeom>
        </p:spPr>
        <p:txBody>
          <a:bodyPr anchor="b"/>
          <a:lstStyle>
            <a:lvl1pPr marL="0" indent="0">
              <a:defRPr sz="4000" baseline="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kumimoji="0" lang="en-US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3616074762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ext divider slide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360" y="4074888"/>
            <a:ext cx="3216549" cy="1685368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2879969" y="557953"/>
            <a:ext cx="5474677" cy="3273584"/>
          </a:xfrm>
          <a:prstGeom prst="rect">
            <a:avLst/>
          </a:prstGeom>
        </p:spPr>
        <p:txBody>
          <a:bodyPr anchor="b"/>
          <a:lstStyle>
            <a:lvl1pPr marL="0" indent="0">
              <a:defRPr sz="4000" baseline="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kumimoji="0" lang="en-US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1509275894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ext divider slide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360" y="4074888"/>
            <a:ext cx="3216549" cy="1685368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2879969" y="557953"/>
            <a:ext cx="5474677" cy="3273584"/>
          </a:xfrm>
          <a:prstGeom prst="rect">
            <a:avLst/>
          </a:prstGeom>
        </p:spPr>
        <p:txBody>
          <a:bodyPr anchor="b"/>
          <a:lstStyle>
            <a:lvl1pPr marL="0" indent="0">
              <a:defRPr sz="4000" baseline="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kumimoji="0" lang="en-US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2590441659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ext divider slide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360" y="4074888"/>
            <a:ext cx="3216549" cy="1685368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2879969" y="557953"/>
            <a:ext cx="5474677" cy="3273584"/>
          </a:xfrm>
          <a:prstGeom prst="rect">
            <a:avLst/>
          </a:prstGeom>
        </p:spPr>
        <p:txBody>
          <a:bodyPr anchor="b"/>
          <a:lstStyle>
            <a:lvl1pPr marL="0" indent="0">
              <a:defRPr sz="4000" baseline="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kumimoji="0" lang="en-US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4250013343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ext divider slide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360" y="4074888"/>
            <a:ext cx="3216549" cy="1685368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2879969" y="557953"/>
            <a:ext cx="5474677" cy="3273584"/>
          </a:xfrm>
          <a:prstGeom prst="rect">
            <a:avLst/>
          </a:prstGeom>
        </p:spPr>
        <p:txBody>
          <a:bodyPr anchor="b"/>
          <a:lstStyle>
            <a:lvl1pPr marL="0" indent="0">
              <a:defRPr sz="4000" baseline="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kumimoji="0" lang="en-US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1155863113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ext divider slide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360" y="4074888"/>
            <a:ext cx="3216549" cy="1685368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2879969" y="557953"/>
            <a:ext cx="5474677" cy="3273584"/>
          </a:xfrm>
          <a:prstGeom prst="rect">
            <a:avLst/>
          </a:prstGeom>
        </p:spPr>
        <p:txBody>
          <a:bodyPr anchor="b"/>
          <a:lstStyle>
            <a:lvl1pPr marL="0" indent="0">
              <a:defRPr sz="4000" baseline="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kumimoji="0" lang="en-US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92962592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ject Slide - no logo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95423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0" y="5954230"/>
            <a:ext cx="9144000" cy="903770"/>
          </a:xfrm>
          <a:solidFill>
            <a:schemeClr val="tx1">
              <a:lumMod val="65000"/>
              <a:lumOff val="35000"/>
            </a:schemeClr>
          </a:solidFill>
        </p:spPr>
        <p:txBody>
          <a:bodyPr tIns="0" anchor="ctr"/>
          <a:lstStyle>
            <a:lvl1pPr marL="174625" indent="-4763" algn="l">
              <a:buClr>
                <a:schemeClr val="tx1">
                  <a:lumMod val="50000"/>
                  <a:lumOff val="50000"/>
                </a:schemeClr>
              </a:buClr>
              <a:buNone/>
              <a:defRPr sz="1600" b="0" baseline="0">
                <a:solidFill>
                  <a:schemeClr val="bg1"/>
                </a:solidFill>
                <a:latin typeface="Segoe UI Semibold" panose="020B0702040204020203" pitchFamily="34" charset="0"/>
              </a:defRPr>
            </a:lvl1pPr>
            <a:lvl2pPr marL="742950" indent="-285750">
              <a:buClr>
                <a:schemeClr val="tx1">
                  <a:lumMod val="50000"/>
                  <a:lumOff val="50000"/>
                </a:schemeClr>
              </a:buClr>
              <a:defRPr sz="1800">
                <a:solidFill>
                  <a:schemeClr val="bg1"/>
                </a:solidFill>
              </a:defRPr>
            </a:lvl2pPr>
          </a:lstStyle>
          <a:p>
            <a:pPr lvl="0"/>
            <a:br>
              <a:rPr lang="en-US" dirty="0"/>
            </a:b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457088" y="6084917"/>
            <a:ext cx="8238025" cy="274321"/>
          </a:xfrm>
        </p:spPr>
        <p:txBody>
          <a:bodyPr/>
          <a:lstStyle>
            <a:lvl1pPr marL="0" indent="0">
              <a:buNone/>
              <a:defRPr sz="1800" baseline="0">
                <a:solidFill>
                  <a:schemeClr val="bg1"/>
                </a:solidFill>
                <a:latin typeface="Segoe UI Semibold" panose="020B0702040204020203" pitchFamily="34" charset="0"/>
                <a:cs typeface="Segoe UI Semilight" panose="020B0402040204020203" pitchFamily="34" charset="0"/>
              </a:defRPr>
            </a:lvl1pPr>
            <a:lvl2pPr marL="115888" indent="0">
              <a:spcBef>
                <a:spcPts val="0"/>
              </a:spcBef>
              <a:buNone/>
              <a:defRPr sz="1600" baseline="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Project Name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457776" y="6422976"/>
            <a:ext cx="8237337" cy="268772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lvl="0"/>
            <a:r>
              <a:rPr lang="en-US" dirty="0"/>
              <a:t>Location | Client</a:t>
            </a:r>
          </a:p>
        </p:txBody>
      </p:sp>
    </p:spTree>
    <p:extLst>
      <p:ext uri="{BB962C8B-B14F-4D97-AF65-F5344CB8AC3E}">
        <p14:creationId xmlns:p14="http://schemas.microsoft.com/office/powerpoint/2010/main" val="181855036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roject Slide - no logo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95423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0" y="5954230"/>
            <a:ext cx="9144000" cy="903770"/>
          </a:xfrm>
          <a:solidFill>
            <a:schemeClr val="bg1"/>
          </a:solidFill>
        </p:spPr>
        <p:txBody>
          <a:bodyPr tIns="0" anchor="ctr"/>
          <a:lstStyle>
            <a:lvl1pPr marL="174625" indent="-4763" algn="l">
              <a:buClr>
                <a:schemeClr val="tx1">
                  <a:lumMod val="50000"/>
                  <a:lumOff val="50000"/>
                </a:schemeClr>
              </a:buClr>
              <a:buNone/>
              <a:defRPr sz="1600" b="0" baseline="0">
                <a:solidFill>
                  <a:schemeClr val="bg1"/>
                </a:solidFill>
                <a:latin typeface="Segoe UI Semibold" panose="020B0702040204020203" pitchFamily="34" charset="0"/>
              </a:defRPr>
            </a:lvl1pPr>
            <a:lvl2pPr marL="742950" indent="-285750">
              <a:buClr>
                <a:schemeClr val="tx1">
                  <a:lumMod val="50000"/>
                  <a:lumOff val="50000"/>
                </a:schemeClr>
              </a:buClr>
              <a:defRPr sz="1800">
                <a:solidFill>
                  <a:schemeClr val="bg1"/>
                </a:solidFill>
              </a:defRPr>
            </a:lvl2pPr>
          </a:lstStyle>
          <a:p>
            <a:pPr lvl="0"/>
            <a:br>
              <a:rPr lang="en-US" dirty="0"/>
            </a:b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457088" y="6084917"/>
            <a:ext cx="8238025" cy="274321"/>
          </a:xfrm>
        </p:spPr>
        <p:txBody>
          <a:bodyPr/>
          <a:lstStyle>
            <a:lvl1pPr marL="0" indent="0">
              <a:buNone/>
              <a:defRPr sz="1800" baseline="0">
                <a:solidFill>
                  <a:schemeClr val="tx1">
                    <a:lumMod val="65000"/>
                    <a:lumOff val="35000"/>
                  </a:schemeClr>
                </a:solidFill>
                <a:latin typeface="Segoe UI Semibold" panose="020B0702040204020203" pitchFamily="34" charset="0"/>
                <a:cs typeface="Segoe UI Semilight" panose="020B0402040204020203" pitchFamily="34" charset="0"/>
              </a:defRPr>
            </a:lvl1pPr>
            <a:lvl2pPr marL="115888" indent="0">
              <a:spcBef>
                <a:spcPts val="0"/>
              </a:spcBef>
              <a:buNone/>
              <a:defRPr sz="1600" baseline="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Project Name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457776" y="6422976"/>
            <a:ext cx="8237337" cy="268772"/>
          </a:xfrm>
        </p:spPr>
        <p:txBody>
          <a:bodyPr/>
          <a:lstStyle>
            <a:lvl1pPr marL="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lvl="0"/>
            <a:r>
              <a:rPr lang="en-US" dirty="0"/>
              <a:t>Location | Client</a:t>
            </a:r>
          </a:p>
        </p:txBody>
      </p:sp>
    </p:spTree>
    <p:extLst>
      <p:ext uri="{BB962C8B-B14F-4D97-AF65-F5344CB8AC3E}">
        <p14:creationId xmlns:p14="http://schemas.microsoft.com/office/powerpoint/2010/main" val="106676729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ject Slide - with logo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95423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54231"/>
            <a:ext cx="9144000" cy="905256"/>
          </a:xfrm>
          <a:prstGeom prst="rect">
            <a:avLst/>
          </a:prstGeom>
        </p:spPr>
      </p:pic>
      <p:sp>
        <p:nvSpPr>
          <p:cNvPr id="10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1246791" y="6068291"/>
            <a:ext cx="7406757" cy="274321"/>
          </a:xfrm>
        </p:spPr>
        <p:txBody>
          <a:bodyPr/>
          <a:lstStyle>
            <a:lvl1pPr marL="0" indent="0">
              <a:buNone/>
              <a:defRPr sz="1800" baseline="0">
                <a:solidFill>
                  <a:schemeClr val="bg1"/>
                </a:solidFill>
                <a:latin typeface="Segoe UI Semibold" panose="020B0702040204020203" pitchFamily="34" charset="0"/>
                <a:cs typeface="Segoe UI Semilight" panose="020B0402040204020203" pitchFamily="34" charset="0"/>
              </a:defRPr>
            </a:lvl1pPr>
            <a:lvl2pPr marL="115888" indent="0">
              <a:spcBef>
                <a:spcPts val="0"/>
              </a:spcBef>
              <a:buNone/>
              <a:defRPr sz="1600" baseline="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Project Name</a:t>
            </a:r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1247479" y="6406350"/>
            <a:ext cx="7406069" cy="268772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lvl="0"/>
            <a:r>
              <a:rPr lang="en-US" dirty="0"/>
              <a:t>Location | Client</a:t>
            </a:r>
          </a:p>
        </p:txBody>
      </p:sp>
    </p:spTree>
    <p:extLst>
      <p:ext uri="{BB962C8B-B14F-4D97-AF65-F5344CB8AC3E}">
        <p14:creationId xmlns:p14="http://schemas.microsoft.com/office/powerpoint/2010/main" val="1910710243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roject Slide - with logo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95423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54231"/>
            <a:ext cx="9144000" cy="905256"/>
          </a:xfrm>
          <a:prstGeom prst="rect">
            <a:avLst/>
          </a:prstGeom>
        </p:spPr>
      </p:pic>
      <p:sp>
        <p:nvSpPr>
          <p:cNvPr id="10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1246791" y="6068291"/>
            <a:ext cx="7406757" cy="274321"/>
          </a:xfrm>
        </p:spPr>
        <p:txBody>
          <a:bodyPr/>
          <a:lstStyle>
            <a:lvl1pPr marL="0" indent="0">
              <a:buNone/>
              <a:defRPr sz="1800" baseline="0">
                <a:solidFill>
                  <a:schemeClr val="tx1">
                    <a:lumMod val="65000"/>
                    <a:lumOff val="35000"/>
                  </a:schemeClr>
                </a:solidFill>
                <a:latin typeface="Segoe UI Semibold" panose="020B0702040204020203" pitchFamily="34" charset="0"/>
                <a:cs typeface="Segoe UI Semilight" panose="020B0402040204020203" pitchFamily="34" charset="0"/>
              </a:defRPr>
            </a:lvl1pPr>
            <a:lvl2pPr marL="115888" indent="0">
              <a:spcBef>
                <a:spcPts val="0"/>
              </a:spcBef>
              <a:buNone/>
              <a:defRPr sz="1600" baseline="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Project Name</a:t>
            </a:r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1247479" y="6406350"/>
            <a:ext cx="7406069" cy="268772"/>
          </a:xfrm>
        </p:spPr>
        <p:txBody>
          <a:bodyPr/>
          <a:lstStyle>
            <a:lvl1pPr marL="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lvl="0"/>
            <a:r>
              <a:rPr lang="en-US" dirty="0"/>
              <a:t>Location | Client</a:t>
            </a:r>
          </a:p>
        </p:txBody>
      </p:sp>
    </p:spTree>
    <p:extLst>
      <p:ext uri="{BB962C8B-B14F-4D97-AF65-F5344CB8AC3E}">
        <p14:creationId xmlns:p14="http://schemas.microsoft.com/office/powerpoint/2010/main" val="3887590867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- no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631825" indent="0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457298" y="1600154"/>
            <a:ext cx="7780614" cy="403587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844375432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c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560888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4678326" y="0"/>
            <a:ext cx="4465674" cy="3423684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Picture Placeholder 5"/>
          <p:cNvSpPr>
            <a:spLocks noGrp="1"/>
          </p:cNvSpPr>
          <p:nvPr>
            <p:ph type="pic" sz="quarter" idx="15"/>
          </p:nvPr>
        </p:nvSpPr>
        <p:spPr>
          <a:xfrm>
            <a:off x="4688963" y="3561907"/>
            <a:ext cx="4455037" cy="3296093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381380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coll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560888" cy="4338638"/>
          </a:xfrm>
        </p:spPr>
        <p:txBody>
          <a:bodyPr/>
          <a:lstStyle/>
          <a:p>
            <a:endParaRPr lang="en-US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4678326" y="0"/>
            <a:ext cx="4465674" cy="2519363"/>
          </a:xfrm>
        </p:spPr>
        <p:txBody>
          <a:bodyPr/>
          <a:lstStyle/>
          <a:p>
            <a:endParaRPr lang="en-US"/>
          </a:p>
        </p:txBody>
      </p:sp>
      <p:sp>
        <p:nvSpPr>
          <p:cNvPr id="7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4678326" y="2636874"/>
            <a:ext cx="2339162" cy="170121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7123814" y="2640413"/>
            <a:ext cx="2020186" cy="1708304"/>
          </a:xfrm>
        </p:spPr>
        <p:txBody>
          <a:bodyPr/>
          <a:lstStyle/>
          <a:p>
            <a:endParaRPr lang="en-US"/>
          </a:p>
        </p:txBody>
      </p:sp>
      <p:sp>
        <p:nvSpPr>
          <p:cNvPr id="9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-1" y="4469221"/>
            <a:ext cx="4561367" cy="2388780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Picture Placeholder 5"/>
          <p:cNvSpPr>
            <a:spLocks noGrp="1"/>
          </p:cNvSpPr>
          <p:nvPr>
            <p:ph type="pic" sz="quarter" idx="15"/>
          </p:nvPr>
        </p:nvSpPr>
        <p:spPr>
          <a:xfrm>
            <a:off x="4688963" y="4469220"/>
            <a:ext cx="4455037" cy="238878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329532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571500" indent="-571500"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tx1">
                  <a:lumMod val="65000"/>
                  <a:lumOff val="35000"/>
                </a:schemeClr>
              </a:buClr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3BA4E-29DC-4B9C-A080-227D25D26BFE}" type="datetimeFigureOut">
              <a:rPr lang="en-US" smtClean="0"/>
              <a:t>7/17/2018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28B9F-9C26-4958-A959-4309EE7B08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3360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side phot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457303" y="1600154"/>
            <a:ext cx="4104069" cy="403587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4773618" y="1604963"/>
            <a:ext cx="4370387" cy="4572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-1" y="0"/>
            <a:ext cx="9144001" cy="6858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5"/>
          <p:cNvSpPr txBox="1">
            <a:spLocks/>
          </p:cNvSpPr>
          <p:nvPr userDrawn="1"/>
        </p:nvSpPr>
        <p:spPr bwMode="auto">
          <a:xfrm>
            <a:off x="0" y="4322762"/>
            <a:ext cx="9144000" cy="2535238"/>
          </a:xfrm>
          <a:prstGeom prst="rect">
            <a:avLst/>
          </a:prstGeom>
          <a:solidFill>
            <a:schemeClr val="tx1">
              <a:alpha val="55000"/>
            </a:scheme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buClr>
                <a:srgbClr val="595959"/>
              </a:buClr>
              <a:buFont typeface="Wingdings" pitchFamily="2" charset="2"/>
              <a:buNone/>
              <a:defRPr/>
            </a:pPr>
            <a:endParaRPr lang="en-US" sz="1200" b="1" dirty="0">
              <a:solidFill>
                <a:schemeClr val="bg1"/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photo 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4"/>
            <a:ext cx="4572000" cy="4571999"/>
          </a:xfrm>
          <a:solidFill>
            <a:schemeClr val="bg1">
              <a:alpha val="80000"/>
            </a:schemeClr>
          </a:solidFill>
        </p:spPr>
        <p:txBody>
          <a:bodyPr tIns="182880"/>
          <a:lstStyle>
            <a:lvl1pPr marL="457200" indent="-287338">
              <a:buClr>
                <a:srgbClr val="92D050"/>
              </a:buClr>
              <a:defRPr sz="1600">
                <a:solidFill>
                  <a:schemeClr val="tx1"/>
                </a:solidFill>
              </a:defRPr>
            </a:lvl1pPr>
            <a:lvl2pPr marL="742950" indent="-285750">
              <a:buClr>
                <a:srgbClr val="92D050"/>
              </a:buClr>
              <a:defRPr sz="1400">
                <a:solidFill>
                  <a:schemeClr val="tx1"/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- phot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5943600"/>
            <a:ext cx="7162800" cy="566738"/>
          </a:xfrm>
        </p:spPr>
        <p:txBody>
          <a:bodyPr anchor="b">
            <a:noAutofit/>
          </a:bodyPr>
          <a:lstStyle>
            <a:lvl1pPr marL="0" indent="0" algn="l">
              <a:defRPr sz="3000" b="1"/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ith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9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0" indent="0" algn="ctr">
              <a:defRPr/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divider slide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360" y="4074888"/>
            <a:ext cx="3216549" cy="1685368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2879969" y="557953"/>
            <a:ext cx="5474677" cy="3273584"/>
          </a:xfrm>
          <a:prstGeom prst="rect">
            <a:avLst/>
          </a:prstGeom>
        </p:spPr>
        <p:txBody>
          <a:bodyPr anchor="b"/>
          <a:lstStyle>
            <a:lvl1pPr marL="0" indent="0">
              <a:defRPr sz="4000" baseline="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kumimoji="0" lang="en-US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2360547693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divider slide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360" y="4074888"/>
            <a:ext cx="3216549" cy="1685368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2879969" y="557953"/>
            <a:ext cx="5474677" cy="3273584"/>
          </a:xfrm>
          <a:prstGeom prst="rect">
            <a:avLst/>
          </a:prstGeom>
        </p:spPr>
        <p:txBody>
          <a:bodyPr anchor="b"/>
          <a:lstStyle>
            <a:lvl1pPr marL="0" indent="0">
              <a:defRPr sz="4000" baseline="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kumimoji="0" lang="en-US" dirty="0"/>
              <a:t>Text</a:t>
            </a:r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9"/>
            <a:ext cx="778071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199" y="1600201"/>
            <a:ext cx="7780713" cy="40441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703" r:id="rId2"/>
    <p:sldLayoutId id="2147483696" r:id="rId3"/>
    <p:sldLayoutId id="2147483695" r:id="rId4"/>
    <p:sldLayoutId id="2147483687" r:id="rId5"/>
    <p:sldLayoutId id="2147483688" r:id="rId6"/>
    <p:sldLayoutId id="2147483697" r:id="rId7"/>
    <p:sldLayoutId id="2147483704" r:id="rId8"/>
    <p:sldLayoutId id="2147483698" r:id="rId9"/>
    <p:sldLayoutId id="2147483705" r:id="rId10"/>
    <p:sldLayoutId id="2147483706" r:id="rId11"/>
    <p:sldLayoutId id="2147483709" r:id="rId12"/>
    <p:sldLayoutId id="2147483710" r:id="rId13"/>
    <p:sldLayoutId id="2147483711" r:id="rId14"/>
    <p:sldLayoutId id="2147483712" r:id="rId15"/>
    <p:sldLayoutId id="2147483713" r:id="rId16"/>
    <p:sldLayoutId id="2147483716" r:id="rId17"/>
    <p:sldLayoutId id="2147483714" r:id="rId18"/>
    <p:sldLayoutId id="2147483715" r:id="rId19"/>
    <p:sldLayoutId id="2147483701" r:id="rId20"/>
    <p:sldLayoutId id="2147483702" r:id="rId21"/>
    <p:sldLayoutId id="2147483717" r:id="rId22"/>
  </p:sldLayoutIdLst>
  <p:transition>
    <p:fade/>
  </p:transition>
  <p:txStyles>
    <p:titleStyle>
      <a:lvl1pPr marL="631825" indent="0" algn="l" rtl="0" eaLnBrk="0" fontAlgn="base" hangingPunct="0">
        <a:spcBef>
          <a:spcPct val="0"/>
        </a:spcBef>
        <a:spcAft>
          <a:spcPct val="0"/>
        </a:spcAft>
        <a:defRPr sz="3000" b="0" kern="1200">
          <a:solidFill>
            <a:srgbClr val="0070C0"/>
          </a:solidFill>
          <a:latin typeface="Segoe UI Semibold" panose="020B0702040204020203" pitchFamily="34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Calibri" pitchFamily="34" charset="0"/>
        </a:defRPr>
      </a:lvl9pPr>
    </p:titleStyle>
    <p:bodyStyle>
      <a:lvl1pPr marL="631825" indent="-233363" algn="l" rtl="0" eaLnBrk="0" fontAlgn="base" hangingPunct="0">
        <a:spcBef>
          <a:spcPct val="20000"/>
        </a:spcBef>
        <a:spcAft>
          <a:spcPct val="0"/>
        </a:spcAft>
        <a:buClr>
          <a:srgbClr val="92D050"/>
        </a:buClr>
        <a:buFont typeface="Wingdings" pitchFamily="2" charset="2"/>
        <a:buChar char="§"/>
        <a:defRPr sz="2000" kern="1200">
          <a:solidFill>
            <a:schemeClr val="tx1">
              <a:lumMod val="65000"/>
              <a:lumOff val="35000"/>
            </a:schemeClr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  <a:lvl2pPr marL="855663" indent="-223838" algn="l" rtl="0" eaLnBrk="0" fontAlgn="base" hangingPunct="0">
        <a:spcBef>
          <a:spcPct val="20000"/>
        </a:spcBef>
        <a:spcAft>
          <a:spcPct val="0"/>
        </a:spcAft>
        <a:buClr>
          <a:srgbClr val="92D050"/>
        </a:buClr>
        <a:buFont typeface="Arial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6763966D-1063-4DC4-9F18-4352AA698169}"/>
              </a:ext>
            </a:extLst>
          </p:cNvPr>
          <p:cNvPicPr>
            <a:picLocks noGrp="1" noChangeAspect="1"/>
          </p:cNvPicPr>
          <p:nvPr>
            <p:ph type="pic" idx="4294967295"/>
          </p:nvPr>
        </p:nvPicPr>
        <p:blipFill>
          <a:blip r:embed="rId2"/>
          <a:srcRect t="3549" b="3549"/>
          <a:stretch>
            <a:fillRect/>
          </a:stretch>
        </p:blipFill>
        <p:spPr>
          <a:xfrm>
            <a:off x="1637414" y="148856"/>
            <a:ext cx="6124353" cy="4593265"/>
          </a:xfrm>
          <a:prstGeom prst="rect">
            <a:avLst/>
          </a:prstGeom>
        </p:spPr>
      </p:pic>
      <p:sp>
        <p:nvSpPr>
          <p:cNvPr id="18" name="Content Placeholder 5"/>
          <p:cNvSpPr txBox="1">
            <a:spLocks/>
          </p:cNvSpPr>
          <p:nvPr/>
        </p:nvSpPr>
        <p:spPr bwMode="auto">
          <a:xfrm>
            <a:off x="0" y="4867912"/>
            <a:ext cx="9144000" cy="1990088"/>
          </a:xfrm>
          <a:prstGeom prst="rect">
            <a:avLst/>
          </a:prstGeom>
          <a:solidFill>
            <a:schemeClr val="bg1">
              <a:alpha val="75000"/>
            </a:scheme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buClr>
                <a:srgbClr val="595959"/>
              </a:buClr>
              <a:buFont typeface="Wingdings" pitchFamily="2" charset="2"/>
              <a:buNone/>
              <a:defRPr/>
            </a:pPr>
            <a:endParaRPr lang="en-US" sz="1200" b="1" dirty="0">
              <a:solidFill>
                <a:schemeClr val="bg1"/>
              </a:solidFill>
              <a:latin typeface="+mn-lt"/>
              <a:cs typeface="+mn-cs"/>
            </a:endParaRPr>
          </a:p>
        </p:txBody>
      </p:sp>
      <p:sp>
        <p:nvSpPr>
          <p:cNvPr id="2" name="Title 4"/>
          <p:cNvSpPr>
            <a:spLocks noGrp="1"/>
          </p:cNvSpPr>
          <p:nvPr>
            <p:ph type="ctrTitle" idx="4294967295"/>
          </p:nvPr>
        </p:nvSpPr>
        <p:spPr>
          <a:xfrm>
            <a:off x="473422" y="4867912"/>
            <a:ext cx="8083550" cy="1156652"/>
          </a:xfr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217 Albany Street</a:t>
            </a:r>
            <a:br>
              <a:rPr lang="en-US" sz="40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1400" b="1" dirty="0">
                <a:solidFill>
                  <a:schemeClr val="accent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South End Landmark District Commission, Advisory Review</a:t>
            </a: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" name="Subtitle 2"/>
          <p:cNvSpPr txBox="1">
            <a:spLocks/>
          </p:cNvSpPr>
          <p:nvPr/>
        </p:nvSpPr>
        <p:spPr bwMode="auto">
          <a:xfrm>
            <a:off x="5230813" y="6435725"/>
            <a:ext cx="32115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>
              <a:spcBef>
                <a:spcPct val="20000"/>
              </a:spcBef>
              <a:buClr>
                <a:schemeClr val="tx1">
                  <a:lumMod val="65000"/>
                  <a:lumOff val="35000"/>
                </a:schemeClr>
              </a:buClr>
              <a:buFont typeface="Wingdings" pitchFamily="2" charset="2"/>
              <a:buNone/>
              <a:defRPr/>
            </a:pPr>
            <a:endParaRPr lang="en-US" sz="900" dirty="0">
              <a:latin typeface="+mn-lt"/>
              <a:cs typeface="+mn-cs"/>
            </a:endParaRPr>
          </a:p>
        </p:txBody>
      </p:sp>
      <p:sp>
        <p:nvSpPr>
          <p:cNvPr id="3075" name="Subtitle 5"/>
          <p:cNvSpPr>
            <a:spLocks noGrp="1"/>
          </p:cNvSpPr>
          <p:nvPr>
            <p:ph type="subTitle" idx="4294967295"/>
          </p:nvPr>
        </p:nvSpPr>
        <p:spPr>
          <a:xfrm>
            <a:off x="685461" y="5844771"/>
            <a:ext cx="4641296" cy="511175"/>
          </a:xfrm>
        </p:spPr>
        <p:txBody>
          <a:bodyPr/>
          <a:lstStyle/>
          <a:p>
            <a:pPr>
              <a:buFont typeface="Wingdings" pitchFamily="2" charset="2"/>
              <a:buNone/>
              <a:defRPr/>
            </a:pP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Presented by </a:t>
            </a:r>
          </a:p>
          <a:p>
            <a:pPr>
              <a:spcBef>
                <a:spcPts val="0"/>
              </a:spcBef>
              <a:buFont typeface="Wingdings" pitchFamily="2" charset="2"/>
              <a:buNone/>
              <a:defRPr/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Nicole Benjamin-Ma, VHB</a:t>
            </a:r>
          </a:p>
          <a:p>
            <a:pPr>
              <a:spcBef>
                <a:spcPts val="0"/>
              </a:spcBef>
              <a:buFont typeface="Wingdings" pitchFamily="2" charset="2"/>
              <a:buNone/>
              <a:defRPr/>
            </a:pPr>
            <a:r>
              <a:rPr lang="en-US" sz="1600" dirty="0"/>
              <a:t>Samantha Gajewski, National Development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Subtitle 5"/>
          <p:cNvSpPr txBox="1">
            <a:spLocks/>
          </p:cNvSpPr>
          <p:nvPr/>
        </p:nvSpPr>
        <p:spPr bwMode="auto">
          <a:xfrm>
            <a:off x="7055991" y="6250022"/>
            <a:ext cx="3001962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>
              <a:spcBef>
                <a:spcPts val="0"/>
              </a:spcBef>
              <a:buClr>
                <a:srgbClr val="595959"/>
              </a:buClr>
              <a:buFont typeface="Wingdings" pitchFamily="2" charset="2"/>
              <a:buNone/>
              <a:defRPr/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August 7, 2018</a:t>
            </a:r>
            <a:endParaRPr lang="en-US" sz="1600" b="1" dirty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eaLnBrk="0" hangingPunct="0">
              <a:spcBef>
                <a:spcPct val="20000"/>
              </a:spcBef>
              <a:buClr>
                <a:srgbClr val="595959"/>
              </a:buClr>
              <a:buFont typeface="Wingdings" pitchFamily="2" charset="2"/>
              <a:buNone/>
              <a:defRPr/>
            </a:pPr>
            <a:endParaRPr lang="en-US" sz="1200" b="1" dirty="0">
              <a:solidFill>
                <a:srgbClr val="FFC000"/>
              </a:solidFill>
              <a:latin typeface="+mn-lt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2325950" y="363984"/>
            <a:ext cx="221234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There are three </a:t>
            </a:r>
            <a:r>
              <a:rPr lang="en-US" b="1" dirty="0"/>
              <a:t>cover slide </a:t>
            </a:r>
            <a:r>
              <a:rPr lang="en-US" dirty="0"/>
              <a:t>options with variations of the logo used, depending upon your photo. </a:t>
            </a:r>
          </a:p>
          <a:p>
            <a:endParaRPr lang="en-US" dirty="0"/>
          </a:p>
          <a:p>
            <a:r>
              <a:rPr lang="en-US" dirty="0"/>
              <a:t>For example, if you have a photo with a dark background, use the white logo option (slide 3)</a:t>
            </a:r>
          </a:p>
          <a:p>
            <a:endParaRPr lang="en-US" dirty="0"/>
          </a:p>
          <a:p>
            <a:r>
              <a:rPr lang="en-US" b="1" dirty="0"/>
              <a:t>Proposal cover slides</a:t>
            </a:r>
            <a:r>
              <a:rPr lang="en-US" dirty="0"/>
              <a:t> can be found in an InDesign template file and will need to be designed and added separately.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D49FC25-9CB2-4036-828E-04A5A5C4B5BE}"/>
              </a:ext>
            </a:extLst>
          </p:cNvPr>
          <p:cNvSpPr/>
          <p:nvPr/>
        </p:nvSpPr>
        <p:spPr>
          <a:xfrm>
            <a:off x="0" y="4327451"/>
            <a:ext cx="9144000" cy="5404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858541" y="4867912"/>
            <a:ext cx="3285460" cy="41967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Freeform: Shape 4">
            <a:extLst>
              <a:ext uri="{FF2B5EF4-FFF2-40B4-BE49-F238E27FC236}">
                <a16:creationId xmlns:a16="http://schemas.microsoft.com/office/drawing/2014/main" id="{25FB6786-F4B8-4441-ACC6-DA96206B8189}"/>
              </a:ext>
            </a:extLst>
          </p:cNvPr>
          <p:cNvSpPr/>
          <p:nvPr/>
        </p:nvSpPr>
        <p:spPr>
          <a:xfrm>
            <a:off x="4572000" y="1658679"/>
            <a:ext cx="574156" cy="903769"/>
          </a:xfrm>
          <a:custGeom>
            <a:avLst/>
            <a:gdLst>
              <a:gd name="connsiteX0" fmla="*/ 0 w 1031358"/>
              <a:gd name="connsiteY0" fmla="*/ 1190847 h 1403498"/>
              <a:gd name="connsiteX1" fmla="*/ 754911 w 1031358"/>
              <a:gd name="connsiteY1" fmla="*/ 1403498 h 1403498"/>
              <a:gd name="connsiteX2" fmla="*/ 1031358 w 1031358"/>
              <a:gd name="connsiteY2" fmla="*/ 233917 h 1403498"/>
              <a:gd name="connsiteX3" fmla="*/ 978195 w 1031358"/>
              <a:gd name="connsiteY3" fmla="*/ 127591 h 1403498"/>
              <a:gd name="connsiteX4" fmla="*/ 776176 w 1031358"/>
              <a:gd name="connsiteY4" fmla="*/ 74428 h 1403498"/>
              <a:gd name="connsiteX5" fmla="*/ 180753 w 1031358"/>
              <a:gd name="connsiteY5" fmla="*/ 0 h 1403498"/>
              <a:gd name="connsiteX6" fmla="*/ 0 w 1031358"/>
              <a:gd name="connsiteY6" fmla="*/ 1190847 h 1403498"/>
              <a:gd name="connsiteX0" fmla="*/ 0 w 978195"/>
              <a:gd name="connsiteY0" fmla="*/ 1190847 h 1403498"/>
              <a:gd name="connsiteX1" fmla="*/ 754911 w 978195"/>
              <a:gd name="connsiteY1" fmla="*/ 1403498 h 1403498"/>
              <a:gd name="connsiteX2" fmla="*/ 978195 w 978195"/>
              <a:gd name="connsiteY2" fmla="*/ 265815 h 1403498"/>
              <a:gd name="connsiteX3" fmla="*/ 978195 w 978195"/>
              <a:gd name="connsiteY3" fmla="*/ 127591 h 1403498"/>
              <a:gd name="connsiteX4" fmla="*/ 776176 w 978195"/>
              <a:gd name="connsiteY4" fmla="*/ 74428 h 1403498"/>
              <a:gd name="connsiteX5" fmla="*/ 180753 w 978195"/>
              <a:gd name="connsiteY5" fmla="*/ 0 h 1403498"/>
              <a:gd name="connsiteX6" fmla="*/ 0 w 978195"/>
              <a:gd name="connsiteY6" fmla="*/ 1190847 h 1403498"/>
              <a:gd name="connsiteX0" fmla="*/ 0 w 978195"/>
              <a:gd name="connsiteY0" fmla="*/ 1190847 h 1371601"/>
              <a:gd name="connsiteX1" fmla="*/ 712381 w 978195"/>
              <a:gd name="connsiteY1" fmla="*/ 1371601 h 1371601"/>
              <a:gd name="connsiteX2" fmla="*/ 978195 w 978195"/>
              <a:gd name="connsiteY2" fmla="*/ 265815 h 1371601"/>
              <a:gd name="connsiteX3" fmla="*/ 978195 w 978195"/>
              <a:gd name="connsiteY3" fmla="*/ 127591 h 1371601"/>
              <a:gd name="connsiteX4" fmla="*/ 776176 w 978195"/>
              <a:gd name="connsiteY4" fmla="*/ 74428 h 1371601"/>
              <a:gd name="connsiteX5" fmla="*/ 180753 w 978195"/>
              <a:gd name="connsiteY5" fmla="*/ 0 h 1371601"/>
              <a:gd name="connsiteX6" fmla="*/ 0 w 978195"/>
              <a:gd name="connsiteY6" fmla="*/ 1190847 h 1371601"/>
              <a:gd name="connsiteX0" fmla="*/ 0 w 978195"/>
              <a:gd name="connsiteY0" fmla="*/ 1190847 h 1307806"/>
              <a:gd name="connsiteX1" fmla="*/ 669851 w 978195"/>
              <a:gd name="connsiteY1" fmla="*/ 1307806 h 1307806"/>
              <a:gd name="connsiteX2" fmla="*/ 978195 w 978195"/>
              <a:gd name="connsiteY2" fmla="*/ 265815 h 1307806"/>
              <a:gd name="connsiteX3" fmla="*/ 978195 w 978195"/>
              <a:gd name="connsiteY3" fmla="*/ 127591 h 1307806"/>
              <a:gd name="connsiteX4" fmla="*/ 776176 w 978195"/>
              <a:gd name="connsiteY4" fmla="*/ 74428 h 1307806"/>
              <a:gd name="connsiteX5" fmla="*/ 180753 w 978195"/>
              <a:gd name="connsiteY5" fmla="*/ 0 h 1307806"/>
              <a:gd name="connsiteX6" fmla="*/ 0 w 978195"/>
              <a:gd name="connsiteY6" fmla="*/ 1190847 h 1307806"/>
              <a:gd name="connsiteX0" fmla="*/ 0 w 978195"/>
              <a:gd name="connsiteY0" fmla="*/ 1190847 h 1307806"/>
              <a:gd name="connsiteX1" fmla="*/ 669851 w 978195"/>
              <a:gd name="connsiteY1" fmla="*/ 1307806 h 1307806"/>
              <a:gd name="connsiteX2" fmla="*/ 978195 w 978195"/>
              <a:gd name="connsiteY2" fmla="*/ 265815 h 1307806"/>
              <a:gd name="connsiteX3" fmla="*/ 882502 w 978195"/>
              <a:gd name="connsiteY3" fmla="*/ 202019 h 1307806"/>
              <a:gd name="connsiteX4" fmla="*/ 776176 w 978195"/>
              <a:gd name="connsiteY4" fmla="*/ 74428 h 1307806"/>
              <a:gd name="connsiteX5" fmla="*/ 180753 w 978195"/>
              <a:gd name="connsiteY5" fmla="*/ 0 h 1307806"/>
              <a:gd name="connsiteX6" fmla="*/ 0 w 978195"/>
              <a:gd name="connsiteY6" fmla="*/ 1190847 h 1307806"/>
              <a:gd name="connsiteX0" fmla="*/ 0 w 978195"/>
              <a:gd name="connsiteY0" fmla="*/ 1190847 h 1307806"/>
              <a:gd name="connsiteX1" fmla="*/ 669851 w 978195"/>
              <a:gd name="connsiteY1" fmla="*/ 1307806 h 1307806"/>
              <a:gd name="connsiteX2" fmla="*/ 978195 w 978195"/>
              <a:gd name="connsiteY2" fmla="*/ 265815 h 1307806"/>
              <a:gd name="connsiteX3" fmla="*/ 882502 w 978195"/>
              <a:gd name="connsiteY3" fmla="*/ 202019 h 1307806"/>
              <a:gd name="connsiteX4" fmla="*/ 712380 w 978195"/>
              <a:gd name="connsiteY4" fmla="*/ 138223 h 1307806"/>
              <a:gd name="connsiteX5" fmla="*/ 180753 w 978195"/>
              <a:gd name="connsiteY5" fmla="*/ 0 h 1307806"/>
              <a:gd name="connsiteX6" fmla="*/ 0 w 978195"/>
              <a:gd name="connsiteY6" fmla="*/ 1190847 h 1307806"/>
              <a:gd name="connsiteX0" fmla="*/ 0 w 935664"/>
              <a:gd name="connsiteY0" fmla="*/ 1190847 h 1307806"/>
              <a:gd name="connsiteX1" fmla="*/ 669851 w 935664"/>
              <a:gd name="connsiteY1" fmla="*/ 1307806 h 1307806"/>
              <a:gd name="connsiteX2" fmla="*/ 935664 w 935664"/>
              <a:gd name="connsiteY2" fmla="*/ 297712 h 1307806"/>
              <a:gd name="connsiteX3" fmla="*/ 882502 w 935664"/>
              <a:gd name="connsiteY3" fmla="*/ 202019 h 1307806"/>
              <a:gd name="connsiteX4" fmla="*/ 712380 w 935664"/>
              <a:gd name="connsiteY4" fmla="*/ 138223 h 1307806"/>
              <a:gd name="connsiteX5" fmla="*/ 180753 w 935664"/>
              <a:gd name="connsiteY5" fmla="*/ 0 h 1307806"/>
              <a:gd name="connsiteX6" fmla="*/ 0 w 935664"/>
              <a:gd name="connsiteY6" fmla="*/ 1190847 h 1307806"/>
              <a:gd name="connsiteX0" fmla="*/ 0 w 935664"/>
              <a:gd name="connsiteY0" fmla="*/ 1190847 h 1307806"/>
              <a:gd name="connsiteX1" fmla="*/ 669851 w 935664"/>
              <a:gd name="connsiteY1" fmla="*/ 1307806 h 1307806"/>
              <a:gd name="connsiteX2" fmla="*/ 935664 w 935664"/>
              <a:gd name="connsiteY2" fmla="*/ 297712 h 1307806"/>
              <a:gd name="connsiteX3" fmla="*/ 882502 w 935664"/>
              <a:gd name="connsiteY3" fmla="*/ 202019 h 1307806"/>
              <a:gd name="connsiteX4" fmla="*/ 712380 w 935664"/>
              <a:gd name="connsiteY4" fmla="*/ 138223 h 1307806"/>
              <a:gd name="connsiteX5" fmla="*/ 180753 w 935664"/>
              <a:gd name="connsiteY5" fmla="*/ 0 h 1307806"/>
              <a:gd name="connsiteX6" fmla="*/ 116959 w 935664"/>
              <a:gd name="connsiteY6" fmla="*/ 233918 h 1307806"/>
              <a:gd name="connsiteX7" fmla="*/ 0 w 935664"/>
              <a:gd name="connsiteY7" fmla="*/ 1190847 h 1307806"/>
              <a:gd name="connsiteX0" fmla="*/ 138224 w 1073888"/>
              <a:gd name="connsiteY0" fmla="*/ 1052624 h 1169583"/>
              <a:gd name="connsiteX1" fmla="*/ 808075 w 1073888"/>
              <a:gd name="connsiteY1" fmla="*/ 1169583 h 1169583"/>
              <a:gd name="connsiteX2" fmla="*/ 1073888 w 1073888"/>
              <a:gd name="connsiteY2" fmla="*/ 159489 h 1169583"/>
              <a:gd name="connsiteX3" fmla="*/ 1020726 w 1073888"/>
              <a:gd name="connsiteY3" fmla="*/ 63796 h 1169583"/>
              <a:gd name="connsiteX4" fmla="*/ 850604 w 1073888"/>
              <a:gd name="connsiteY4" fmla="*/ 0 h 1169583"/>
              <a:gd name="connsiteX5" fmla="*/ 0 w 1073888"/>
              <a:gd name="connsiteY5" fmla="*/ 31898 h 1169583"/>
              <a:gd name="connsiteX6" fmla="*/ 255183 w 1073888"/>
              <a:gd name="connsiteY6" fmla="*/ 95695 h 1169583"/>
              <a:gd name="connsiteX7" fmla="*/ 138224 w 1073888"/>
              <a:gd name="connsiteY7" fmla="*/ 1052624 h 1169583"/>
              <a:gd name="connsiteX0" fmla="*/ 138224 w 1073888"/>
              <a:gd name="connsiteY0" fmla="*/ 1052624 h 1169583"/>
              <a:gd name="connsiteX1" fmla="*/ 808075 w 1073888"/>
              <a:gd name="connsiteY1" fmla="*/ 1169583 h 1169583"/>
              <a:gd name="connsiteX2" fmla="*/ 1073888 w 1073888"/>
              <a:gd name="connsiteY2" fmla="*/ 159489 h 1169583"/>
              <a:gd name="connsiteX3" fmla="*/ 1020726 w 1073888"/>
              <a:gd name="connsiteY3" fmla="*/ 63796 h 1169583"/>
              <a:gd name="connsiteX4" fmla="*/ 850604 w 1073888"/>
              <a:gd name="connsiteY4" fmla="*/ 0 h 1169583"/>
              <a:gd name="connsiteX5" fmla="*/ 446569 w 1073888"/>
              <a:gd name="connsiteY5" fmla="*/ 2 h 1169583"/>
              <a:gd name="connsiteX6" fmla="*/ 0 w 1073888"/>
              <a:gd name="connsiteY6" fmla="*/ 31898 h 1169583"/>
              <a:gd name="connsiteX7" fmla="*/ 255183 w 1073888"/>
              <a:gd name="connsiteY7" fmla="*/ 95695 h 1169583"/>
              <a:gd name="connsiteX8" fmla="*/ 138224 w 1073888"/>
              <a:gd name="connsiteY8" fmla="*/ 1052624 h 1169583"/>
              <a:gd name="connsiteX0" fmla="*/ 138224 w 1073888"/>
              <a:gd name="connsiteY0" fmla="*/ 1222743 h 1339702"/>
              <a:gd name="connsiteX1" fmla="*/ 808075 w 1073888"/>
              <a:gd name="connsiteY1" fmla="*/ 1339702 h 1339702"/>
              <a:gd name="connsiteX2" fmla="*/ 1073888 w 1073888"/>
              <a:gd name="connsiteY2" fmla="*/ 329608 h 1339702"/>
              <a:gd name="connsiteX3" fmla="*/ 1020726 w 1073888"/>
              <a:gd name="connsiteY3" fmla="*/ 233915 h 1339702"/>
              <a:gd name="connsiteX4" fmla="*/ 850604 w 1073888"/>
              <a:gd name="connsiteY4" fmla="*/ 170119 h 1339702"/>
              <a:gd name="connsiteX5" fmla="*/ 53165 w 1073888"/>
              <a:gd name="connsiteY5" fmla="*/ 0 h 1339702"/>
              <a:gd name="connsiteX6" fmla="*/ 0 w 1073888"/>
              <a:gd name="connsiteY6" fmla="*/ 202017 h 1339702"/>
              <a:gd name="connsiteX7" fmla="*/ 255183 w 1073888"/>
              <a:gd name="connsiteY7" fmla="*/ 265814 h 1339702"/>
              <a:gd name="connsiteX8" fmla="*/ 138224 w 1073888"/>
              <a:gd name="connsiteY8" fmla="*/ 1222743 h 1339702"/>
              <a:gd name="connsiteX0" fmla="*/ 138224 w 1073888"/>
              <a:gd name="connsiteY0" fmla="*/ 1222743 h 1339702"/>
              <a:gd name="connsiteX1" fmla="*/ 808075 w 1073888"/>
              <a:gd name="connsiteY1" fmla="*/ 1339702 h 1339702"/>
              <a:gd name="connsiteX2" fmla="*/ 1073888 w 1073888"/>
              <a:gd name="connsiteY2" fmla="*/ 329608 h 1339702"/>
              <a:gd name="connsiteX3" fmla="*/ 1020726 w 1073888"/>
              <a:gd name="connsiteY3" fmla="*/ 233915 h 1339702"/>
              <a:gd name="connsiteX4" fmla="*/ 850604 w 1073888"/>
              <a:gd name="connsiteY4" fmla="*/ 170119 h 1339702"/>
              <a:gd name="connsiteX5" fmla="*/ 53165 w 1073888"/>
              <a:gd name="connsiteY5" fmla="*/ 0 h 1339702"/>
              <a:gd name="connsiteX6" fmla="*/ 0 w 1073888"/>
              <a:gd name="connsiteY6" fmla="*/ 202017 h 1339702"/>
              <a:gd name="connsiteX7" fmla="*/ 372141 w 1073888"/>
              <a:gd name="connsiteY7" fmla="*/ 361507 h 1339702"/>
              <a:gd name="connsiteX8" fmla="*/ 138224 w 1073888"/>
              <a:gd name="connsiteY8" fmla="*/ 1222743 h 1339702"/>
              <a:gd name="connsiteX0" fmla="*/ 148857 w 1084521"/>
              <a:gd name="connsiteY0" fmla="*/ 1222743 h 1339702"/>
              <a:gd name="connsiteX1" fmla="*/ 818708 w 1084521"/>
              <a:gd name="connsiteY1" fmla="*/ 1339702 h 1339702"/>
              <a:gd name="connsiteX2" fmla="*/ 1084521 w 1084521"/>
              <a:gd name="connsiteY2" fmla="*/ 329608 h 1339702"/>
              <a:gd name="connsiteX3" fmla="*/ 1031359 w 1084521"/>
              <a:gd name="connsiteY3" fmla="*/ 233915 h 1339702"/>
              <a:gd name="connsiteX4" fmla="*/ 861237 w 1084521"/>
              <a:gd name="connsiteY4" fmla="*/ 170119 h 1339702"/>
              <a:gd name="connsiteX5" fmla="*/ 63798 w 1084521"/>
              <a:gd name="connsiteY5" fmla="*/ 0 h 1339702"/>
              <a:gd name="connsiteX6" fmla="*/ 0 w 1084521"/>
              <a:gd name="connsiteY6" fmla="*/ 276445 h 1339702"/>
              <a:gd name="connsiteX7" fmla="*/ 382774 w 1084521"/>
              <a:gd name="connsiteY7" fmla="*/ 361507 h 1339702"/>
              <a:gd name="connsiteX8" fmla="*/ 148857 w 1084521"/>
              <a:gd name="connsiteY8" fmla="*/ 1222743 h 1339702"/>
              <a:gd name="connsiteX0" fmla="*/ 148857 w 1084521"/>
              <a:gd name="connsiteY0" fmla="*/ 1201478 h 1318437"/>
              <a:gd name="connsiteX1" fmla="*/ 818708 w 1084521"/>
              <a:gd name="connsiteY1" fmla="*/ 1318437 h 1318437"/>
              <a:gd name="connsiteX2" fmla="*/ 1084521 w 1084521"/>
              <a:gd name="connsiteY2" fmla="*/ 308343 h 1318437"/>
              <a:gd name="connsiteX3" fmla="*/ 1031359 w 1084521"/>
              <a:gd name="connsiteY3" fmla="*/ 212650 h 1318437"/>
              <a:gd name="connsiteX4" fmla="*/ 861237 w 1084521"/>
              <a:gd name="connsiteY4" fmla="*/ 148854 h 1318437"/>
              <a:gd name="connsiteX5" fmla="*/ 170124 w 1084521"/>
              <a:gd name="connsiteY5" fmla="*/ 0 h 1318437"/>
              <a:gd name="connsiteX6" fmla="*/ 0 w 1084521"/>
              <a:gd name="connsiteY6" fmla="*/ 255180 h 1318437"/>
              <a:gd name="connsiteX7" fmla="*/ 382774 w 1084521"/>
              <a:gd name="connsiteY7" fmla="*/ 340242 h 1318437"/>
              <a:gd name="connsiteX8" fmla="*/ 148857 w 1084521"/>
              <a:gd name="connsiteY8" fmla="*/ 1201478 h 1318437"/>
              <a:gd name="connsiteX0" fmla="*/ 53164 w 988828"/>
              <a:gd name="connsiteY0" fmla="*/ 1201478 h 1318437"/>
              <a:gd name="connsiteX1" fmla="*/ 723015 w 988828"/>
              <a:gd name="connsiteY1" fmla="*/ 1318437 h 1318437"/>
              <a:gd name="connsiteX2" fmla="*/ 988828 w 988828"/>
              <a:gd name="connsiteY2" fmla="*/ 308343 h 1318437"/>
              <a:gd name="connsiteX3" fmla="*/ 935666 w 988828"/>
              <a:gd name="connsiteY3" fmla="*/ 212650 h 1318437"/>
              <a:gd name="connsiteX4" fmla="*/ 765544 w 988828"/>
              <a:gd name="connsiteY4" fmla="*/ 148854 h 1318437"/>
              <a:gd name="connsiteX5" fmla="*/ 74431 w 988828"/>
              <a:gd name="connsiteY5" fmla="*/ 0 h 1318437"/>
              <a:gd name="connsiteX6" fmla="*/ 0 w 988828"/>
              <a:gd name="connsiteY6" fmla="*/ 265812 h 1318437"/>
              <a:gd name="connsiteX7" fmla="*/ 287081 w 988828"/>
              <a:gd name="connsiteY7" fmla="*/ 340242 h 1318437"/>
              <a:gd name="connsiteX8" fmla="*/ 53164 w 988828"/>
              <a:gd name="connsiteY8" fmla="*/ 1201478 h 1318437"/>
              <a:gd name="connsiteX0" fmla="*/ 21267 w 956931"/>
              <a:gd name="connsiteY0" fmla="*/ 1201478 h 1318437"/>
              <a:gd name="connsiteX1" fmla="*/ 691118 w 956931"/>
              <a:gd name="connsiteY1" fmla="*/ 1318437 h 1318437"/>
              <a:gd name="connsiteX2" fmla="*/ 956931 w 956931"/>
              <a:gd name="connsiteY2" fmla="*/ 308343 h 1318437"/>
              <a:gd name="connsiteX3" fmla="*/ 903769 w 956931"/>
              <a:gd name="connsiteY3" fmla="*/ 212650 h 1318437"/>
              <a:gd name="connsiteX4" fmla="*/ 733647 w 956931"/>
              <a:gd name="connsiteY4" fmla="*/ 148854 h 1318437"/>
              <a:gd name="connsiteX5" fmla="*/ 42534 w 956931"/>
              <a:gd name="connsiteY5" fmla="*/ 0 h 1318437"/>
              <a:gd name="connsiteX6" fmla="*/ 0 w 956931"/>
              <a:gd name="connsiteY6" fmla="*/ 265812 h 1318437"/>
              <a:gd name="connsiteX7" fmla="*/ 255184 w 956931"/>
              <a:gd name="connsiteY7" fmla="*/ 340242 h 1318437"/>
              <a:gd name="connsiteX8" fmla="*/ 21267 w 956931"/>
              <a:gd name="connsiteY8" fmla="*/ 1201478 h 13184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56931" h="1318437">
                <a:moveTo>
                  <a:pt x="21267" y="1201478"/>
                </a:moveTo>
                <a:lnTo>
                  <a:pt x="691118" y="1318437"/>
                </a:lnTo>
                <a:lnTo>
                  <a:pt x="956931" y="308343"/>
                </a:lnTo>
                <a:lnTo>
                  <a:pt x="903769" y="212650"/>
                </a:lnTo>
                <a:lnTo>
                  <a:pt x="733647" y="148854"/>
                </a:lnTo>
                <a:lnTo>
                  <a:pt x="42534" y="0"/>
                </a:lnTo>
                <a:lnTo>
                  <a:pt x="0" y="265812"/>
                </a:lnTo>
                <a:lnTo>
                  <a:pt x="255184" y="340242"/>
                </a:lnTo>
                <a:lnTo>
                  <a:pt x="21267" y="1201478"/>
                </a:lnTo>
                <a:close/>
              </a:path>
            </a:pathLst>
          </a:custGeom>
          <a:solidFill>
            <a:srgbClr val="FFFF00">
              <a:alpha val="48000"/>
            </a:srgbClr>
          </a:solidFill>
          <a:ln w="4762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82" y="914400"/>
            <a:ext cx="8939835" cy="5088829"/>
          </a:xfrm>
        </p:spPr>
      </p:pic>
    </p:spTree>
    <p:extLst>
      <p:ext uri="{BB962C8B-B14F-4D97-AF65-F5344CB8AC3E}">
        <p14:creationId xmlns:p14="http://schemas.microsoft.com/office/powerpoint/2010/main" val="37008058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0480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/>
              <a:t>217 Albany Landscaping Plan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W:\ND_Development\SGajewski\217 ALBANY\Microhousing\OLLIE\Presentations\BPDA Board Meeting 7-12-18\180709 site plan rev2pdf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673" y="249382"/>
            <a:ext cx="8001000" cy="6474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0407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82" y="990600"/>
            <a:ext cx="8939835" cy="5088829"/>
          </a:xfrm>
        </p:spPr>
      </p:pic>
    </p:spTree>
    <p:extLst>
      <p:ext uri="{BB962C8B-B14F-4D97-AF65-F5344CB8AC3E}">
        <p14:creationId xmlns:p14="http://schemas.microsoft.com/office/powerpoint/2010/main" val="2785767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8229600" cy="1143000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>
                <a:solidFill>
                  <a:schemeClr val="tx1"/>
                </a:solidFill>
              </a:rPr>
              <a:t>Communal Spaces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909" y="1352550"/>
            <a:ext cx="4128291" cy="25843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1" t="5594"/>
          <a:stretch/>
        </p:blipFill>
        <p:spPr>
          <a:xfrm>
            <a:off x="4770119" y="4017910"/>
            <a:ext cx="3992881" cy="252005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" t="3581"/>
          <a:stretch/>
        </p:blipFill>
        <p:spPr>
          <a:xfrm>
            <a:off x="4770119" y="1352550"/>
            <a:ext cx="3962400" cy="2564130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83" t="52219" r="568" b="4110"/>
          <a:stretch/>
        </p:blipFill>
        <p:spPr bwMode="auto">
          <a:xfrm>
            <a:off x="519909" y="4017910"/>
            <a:ext cx="4191000" cy="2590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69526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217 Albany Program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46" y="0"/>
            <a:ext cx="79439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6714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800" y="990600"/>
            <a:ext cx="9155800" cy="5211763"/>
          </a:xfrm>
        </p:spPr>
      </p:pic>
    </p:spTree>
    <p:extLst>
      <p:ext uri="{BB962C8B-B14F-4D97-AF65-F5344CB8AC3E}">
        <p14:creationId xmlns:p14="http://schemas.microsoft.com/office/powerpoint/2010/main" val="37622876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390167" y="6496493"/>
            <a:ext cx="2753838" cy="34971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1CB11A3-D7BA-45C1-802B-0E29A04B39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" y="755884"/>
            <a:ext cx="9144000" cy="50910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9FB90E8-BCF8-4F82-9661-1B37604D2E7B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049926" y="6475228"/>
            <a:ext cx="3094079" cy="37097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731593463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197385" y="1914880"/>
            <a:ext cx="3757927" cy="2029601"/>
          </a:xfrm>
        </p:spPr>
        <p:txBody>
          <a:bodyPr/>
          <a:lstStyle/>
          <a:p>
            <a:r>
              <a:rPr lang="en-US" sz="1800" dirty="0"/>
              <a:t>Constructed c. 1960, after urban renewal of “New York Streets”</a:t>
            </a:r>
          </a:p>
          <a:p>
            <a:pPr marL="398462" indent="0">
              <a:buNone/>
            </a:pPr>
            <a:endParaRPr lang="en-US" sz="1800" dirty="0"/>
          </a:p>
          <a:p>
            <a:r>
              <a:rPr lang="en-US" sz="1800" dirty="0"/>
              <a:t>Home of Transit Insurance Agency office 1961-2016</a:t>
            </a:r>
          </a:p>
        </p:txBody>
      </p:sp>
      <p:pic>
        <p:nvPicPr>
          <p:cNvPr id="5" name="Picture 4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049926" y="6475228"/>
            <a:ext cx="3094079" cy="37097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08475" y="1743345"/>
            <a:ext cx="4792266" cy="359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4"/>
          <p:cNvSpPr>
            <a:spLocks noGrp="1"/>
          </p:cNvSpPr>
          <p:nvPr>
            <p:ph type="title" idx="4294967295"/>
          </p:nvPr>
        </p:nvSpPr>
        <p:spPr>
          <a:xfrm>
            <a:off x="197385" y="350873"/>
            <a:ext cx="8790539" cy="1062862"/>
          </a:xfrm>
        </p:spPr>
        <p:txBody>
          <a:bodyPr/>
          <a:lstStyle/>
          <a:p>
            <a:r>
              <a:rPr lang="en-US" sz="3000" dirty="0">
                <a:ea typeface="Segoe UI" panose="020B0502040204020203" pitchFamily="34" charset="0"/>
                <a:cs typeface="Segoe UI" panose="020B0502040204020203" pitchFamily="34" charset="0"/>
              </a:rPr>
              <a:t>Transit Insurance Agency Building, 217 Albany: History</a:t>
            </a:r>
          </a:p>
        </p:txBody>
      </p:sp>
    </p:spTree>
    <p:extLst>
      <p:ext uri="{BB962C8B-B14F-4D97-AF65-F5344CB8AC3E}">
        <p14:creationId xmlns:p14="http://schemas.microsoft.com/office/powerpoint/2010/main" val="988922034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3950676" y="2501939"/>
            <a:ext cx="1365601" cy="415065"/>
          </a:xfrm>
        </p:spPr>
        <p:txBody>
          <a:bodyPr/>
          <a:lstStyle/>
          <a:p>
            <a:pPr marL="398462" indent="0">
              <a:buNone/>
            </a:pPr>
            <a:r>
              <a:rPr lang="en-US" sz="1800" b="1" dirty="0"/>
              <a:t>1955</a:t>
            </a:r>
          </a:p>
        </p:txBody>
      </p:sp>
      <p:pic>
        <p:nvPicPr>
          <p:cNvPr id="5" name="Picture 4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049926" y="6475228"/>
            <a:ext cx="3094079" cy="37097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Title 4"/>
          <p:cNvSpPr>
            <a:spLocks noGrp="1"/>
          </p:cNvSpPr>
          <p:nvPr>
            <p:ph type="title" idx="4294967295"/>
          </p:nvPr>
        </p:nvSpPr>
        <p:spPr>
          <a:xfrm>
            <a:off x="238208" y="265301"/>
            <a:ext cx="8790539" cy="1062862"/>
          </a:xfrm>
        </p:spPr>
        <p:txBody>
          <a:bodyPr/>
          <a:lstStyle/>
          <a:p>
            <a:r>
              <a:rPr lang="en-US" sz="3000" dirty="0">
                <a:ea typeface="Segoe UI" panose="020B0502040204020203" pitchFamily="34" charset="0"/>
                <a:cs typeface="Segoe UI" panose="020B0502040204020203" pitchFamily="34" charset="0"/>
              </a:rPr>
              <a:t>Transit Insurance Agency Building, 217 Albany: History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E0E8885-97D8-4B32-BD5A-AF61765D4F44}"/>
              </a:ext>
            </a:extLst>
          </p:cNvPr>
          <p:cNvGrpSpPr/>
          <p:nvPr/>
        </p:nvGrpSpPr>
        <p:grpSpPr>
          <a:xfrm>
            <a:off x="5199321" y="1428128"/>
            <a:ext cx="3609753" cy="2448163"/>
            <a:chOff x="5082363" y="1743344"/>
            <a:chExt cx="3609753" cy="2448163"/>
          </a:xfrm>
        </p:grpSpPr>
        <p:pic>
          <p:nvPicPr>
            <p:cNvPr id="1026" name="Picture 2" descr="Image result for new york streets boston urban renewal">
              <a:extLst>
                <a:ext uri="{FF2B5EF4-FFF2-40B4-BE49-F238E27FC236}">
                  <a16:creationId xmlns:a16="http://schemas.microsoft.com/office/drawing/2014/main" id="{7A525D32-5985-4341-B7F4-BB0BD9C3042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558" t="35074" r="10349" b="4679"/>
            <a:stretch/>
          </p:blipFill>
          <p:spPr bwMode="auto">
            <a:xfrm>
              <a:off x="5082363" y="1743344"/>
              <a:ext cx="3609753" cy="24481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67E82134-F5CD-4316-B209-5BAAFABFE8C1}"/>
                </a:ext>
              </a:extLst>
            </p:cNvPr>
            <p:cNvSpPr/>
            <p:nvPr/>
          </p:nvSpPr>
          <p:spPr>
            <a:xfrm rot="1024349">
              <a:off x="7368363" y="3019646"/>
              <a:ext cx="308344" cy="127591"/>
            </a:xfrm>
            <a:prstGeom prst="ellipse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4FE553C-AD34-4528-973F-9EEAFBB133BD}"/>
              </a:ext>
            </a:extLst>
          </p:cNvPr>
          <p:cNvGrpSpPr/>
          <p:nvPr/>
        </p:nvGrpSpPr>
        <p:grpSpPr>
          <a:xfrm>
            <a:off x="502406" y="1422495"/>
            <a:ext cx="3676135" cy="2392721"/>
            <a:chOff x="608187" y="1391640"/>
            <a:chExt cx="3676135" cy="239272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614928D-06BB-473B-948A-82E093A7A12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8187" y="1391640"/>
              <a:ext cx="3676135" cy="2392721"/>
            </a:xfrm>
            <a:prstGeom prst="rect">
              <a:avLst/>
            </a:prstGeom>
          </p:spPr>
        </p:pic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D1FC1CDD-0B1B-4885-90C4-24793B795AE9}"/>
                </a:ext>
              </a:extLst>
            </p:cNvPr>
            <p:cNvSpPr/>
            <p:nvPr/>
          </p:nvSpPr>
          <p:spPr>
            <a:xfrm rot="1024349">
              <a:off x="2619154" y="2592632"/>
              <a:ext cx="308344" cy="127591"/>
            </a:xfrm>
            <a:prstGeom prst="ellipse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B8CC918C-AB5C-45F5-898A-F39859FE7C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406" y="3952070"/>
            <a:ext cx="3676135" cy="2582914"/>
          </a:xfrm>
          <a:prstGeom prst="rect">
            <a:avLst/>
          </a:prstGeom>
        </p:spPr>
      </p:pic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AD71B27A-B23F-42E3-A5AF-EE52DC49C247}"/>
              </a:ext>
            </a:extLst>
          </p:cNvPr>
          <p:cNvSpPr txBox="1">
            <a:spLocks/>
          </p:cNvSpPr>
          <p:nvPr/>
        </p:nvSpPr>
        <p:spPr bwMode="auto">
          <a:xfrm>
            <a:off x="3961308" y="5031524"/>
            <a:ext cx="1365601" cy="415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631825" indent="-2333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2D050"/>
              </a:buClr>
              <a:buFont typeface="Wingdings" pitchFamily="2" charset="2"/>
              <a:buChar char="§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855663" indent="-223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2D050"/>
              </a:buClr>
              <a:buFont typeface="Arial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98462" indent="0">
              <a:buFont typeface="Wingdings" pitchFamily="2" charset="2"/>
              <a:buNone/>
            </a:pPr>
            <a:r>
              <a:rPr lang="en-US" sz="1800" b="1" dirty="0"/>
              <a:t>1962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C56984FF-AF5E-4614-89BD-4136DFAEC850}"/>
              </a:ext>
            </a:extLst>
          </p:cNvPr>
          <p:cNvSpPr/>
          <p:nvPr/>
        </p:nvSpPr>
        <p:spPr>
          <a:xfrm rot="1024349">
            <a:off x="2777105" y="5042160"/>
            <a:ext cx="308344" cy="127591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994864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4"/>
          <p:cNvSpPr>
            <a:spLocks noGrp="1"/>
          </p:cNvSpPr>
          <p:nvPr>
            <p:ph type="title" idx="4294967295"/>
          </p:nvPr>
        </p:nvSpPr>
        <p:spPr>
          <a:xfrm>
            <a:off x="287085" y="0"/>
            <a:ext cx="8155041" cy="1424763"/>
          </a:xfrm>
        </p:spPr>
        <p:txBody>
          <a:bodyPr/>
          <a:lstStyle/>
          <a:p>
            <a:r>
              <a:rPr lang="en-US" dirty="0">
                <a:ea typeface="Segoe UI" panose="020B0502040204020203" pitchFamily="34" charset="0"/>
                <a:cs typeface="Segoe UI" panose="020B0502040204020203" pitchFamily="34" charset="0"/>
              </a:rPr>
              <a:t>Transit Insurance Agency Building, 217 Albany</a:t>
            </a:r>
            <a:endParaRPr lang="en-US" sz="3000" dirty="0"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E4FA377-4DD0-42C0-8880-721AB105B8C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751" y="1387558"/>
            <a:ext cx="3948223" cy="296116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2063601-E3C3-48F5-B251-B7700135E86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0319" y="1387559"/>
            <a:ext cx="3948222" cy="2961167"/>
          </a:xfrm>
          <a:prstGeom prst="rect">
            <a:avLst/>
          </a:prstGeom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FC0C54FA-DF98-4411-BE58-EBAD1FDFC66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63751" y="4582641"/>
            <a:ext cx="8094790" cy="372141"/>
          </a:xfrm>
        </p:spPr>
        <p:txBody>
          <a:bodyPr/>
          <a:lstStyle/>
          <a:p>
            <a:pPr marL="398462" indent="0" algn="ctr">
              <a:buNone/>
            </a:pPr>
            <a:r>
              <a:rPr lang="en-US" sz="1800" dirty="0"/>
              <a:t>East façade and south elevation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4EC0050-BA2A-486E-B4CE-BE2AB8DA8FA9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049926" y="6475228"/>
            <a:ext cx="3094079" cy="37097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005306698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4"/>
          <p:cNvSpPr>
            <a:spLocks noGrp="1"/>
          </p:cNvSpPr>
          <p:nvPr>
            <p:ph type="title" idx="4294967295"/>
          </p:nvPr>
        </p:nvSpPr>
        <p:spPr>
          <a:xfrm>
            <a:off x="255312" y="160201"/>
            <a:ext cx="7793534" cy="1143000"/>
          </a:xfrm>
        </p:spPr>
        <p:txBody>
          <a:bodyPr/>
          <a:lstStyle/>
          <a:p>
            <a:r>
              <a:rPr lang="en-US" dirty="0">
                <a:ea typeface="Segoe UI" panose="020B0502040204020203" pitchFamily="34" charset="0"/>
                <a:cs typeface="Segoe UI" panose="020B0502040204020203" pitchFamily="34" charset="0"/>
              </a:rPr>
              <a:t>Transit Insurance Agency Building, 217 Albany</a:t>
            </a:r>
            <a:endParaRPr lang="en-US" sz="3000" dirty="0"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E4FA377-4DD0-42C0-8880-721AB105B8C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751" y="1302494"/>
            <a:ext cx="4954772" cy="371608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2063601-E3C3-48F5-B251-B7700135E86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49718" y="1767004"/>
            <a:ext cx="3716080" cy="2787060"/>
          </a:xfrm>
          <a:prstGeom prst="rect">
            <a:avLst/>
          </a:prstGeom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FC0C54FA-DF98-4411-BE58-EBAD1FDFC66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63751" y="5263121"/>
            <a:ext cx="8094790" cy="372141"/>
          </a:xfrm>
        </p:spPr>
        <p:txBody>
          <a:bodyPr/>
          <a:lstStyle/>
          <a:p>
            <a:pPr marL="398462" indent="0" algn="ctr">
              <a:buNone/>
            </a:pPr>
            <a:r>
              <a:rPr lang="en-US" sz="1800" dirty="0"/>
              <a:t>North and west elevations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7D6D894-BBE9-4A10-B063-C23895A844ED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049926" y="6475228"/>
            <a:ext cx="3094079" cy="37097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41852439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54" y="866920"/>
            <a:ext cx="8999291" cy="5064601"/>
          </a:xfrm>
        </p:spPr>
      </p:pic>
    </p:spTree>
    <p:extLst>
      <p:ext uri="{BB962C8B-B14F-4D97-AF65-F5344CB8AC3E}">
        <p14:creationId xmlns:p14="http://schemas.microsoft.com/office/powerpoint/2010/main" val="190977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965" y="990600"/>
            <a:ext cx="8888070" cy="5059363"/>
          </a:xfrm>
        </p:spPr>
      </p:pic>
    </p:spTree>
    <p:extLst>
      <p:ext uri="{BB962C8B-B14F-4D97-AF65-F5344CB8AC3E}">
        <p14:creationId xmlns:p14="http://schemas.microsoft.com/office/powerpoint/2010/main" val="24441635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32" y="914400"/>
            <a:ext cx="9021935" cy="5135563"/>
          </a:xfrm>
        </p:spPr>
      </p:pic>
    </p:spTree>
    <p:extLst>
      <p:ext uri="{BB962C8B-B14F-4D97-AF65-F5344CB8AC3E}">
        <p14:creationId xmlns:p14="http://schemas.microsoft.com/office/powerpoint/2010/main" val="243278235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PVERSION" val="5"/>
  <p:tag name="TPFULLVERSION" val="5.3.1.3337"/>
  <p:tag name="PPTVERSION" val="15"/>
  <p:tag name="TPOS" val="2"/>
</p:tagLst>
</file>

<file path=ppt/theme/theme1.xml><?xml version="1.0" encoding="utf-8"?>
<a:theme xmlns:a="http://schemas.openxmlformats.org/drawingml/2006/main" name="Title and conten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>
          <a:defRPr sz="1600" b="1" dirty="0" smtClean="0">
            <a:solidFill>
              <a:schemeClr val="bg1"/>
            </a:solidFill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2B821F347263B428252048F3171EA04" ma:contentTypeVersion="0" ma:contentTypeDescription="Create a new document." ma:contentTypeScope="" ma:versionID="bff958581f51c69bb2c5c1e87d2fd0ca">
  <xsd:schema xmlns:xsd="http://www.w3.org/2001/XMLSchema" xmlns:p="http://schemas.microsoft.com/office/2006/metadata/properties" targetNamespace="http://schemas.microsoft.com/office/2006/metadata/properties" ma:root="true" ma:fieldsID="4aeb20c0e3442673af7ee10786458764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3.xml><?xml version="1.0" encoding="utf-8"?>
<p:properties xmlns:p="http://schemas.microsoft.com/office/2006/metadata/properties" xmlns:xsi="http://www.w3.org/2001/XMLSchema-instance">
  <documentManagement/>
</p:properties>
</file>

<file path=customXml/itemProps1.xml><?xml version="1.0" encoding="utf-8"?>
<ds:datastoreItem xmlns:ds="http://schemas.openxmlformats.org/officeDocument/2006/customXml" ds:itemID="{4C5096A3-1392-418D-8214-262550B6E74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EA0991C-80C1-4228-A866-22311D31051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customXml/itemProps3.xml><?xml version="1.0" encoding="utf-8"?>
<ds:datastoreItem xmlns:ds="http://schemas.openxmlformats.org/officeDocument/2006/customXml" ds:itemID="{0297CE3C-6ABB-408B-A5C0-9D03928A4EA6}">
  <ds:schemaRefs>
    <ds:schemaRef ds:uri="http://schemas.microsoft.com/office/2006/documentManagement/types"/>
    <ds:schemaRef ds:uri="http://purl.org/dc/terms/"/>
    <ds:schemaRef ds:uri="http://www.w3.org/XML/1998/namespace"/>
    <ds:schemaRef ds:uri="http://purl.org/dc/elements/1.1/"/>
    <ds:schemaRef ds:uri="http://purl.org/dc/dcmitype/"/>
    <ds:schemaRef ds:uri="http://schemas.microsoft.com/office/2006/metadata/properties"/>
    <ds:schemaRef ds:uri="http://schemas.openxmlformats.org/package/2006/metadata/core-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1031</TotalTime>
  <Words>152</Words>
  <Application>Microsoft Office PowerPoint</Application>
  <PresentationFormat>On-screen Show (4:3)</PresentationFormat>
  <Paragraphs>24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Arial</vt:lpstr>
      <vt:lpstr>Calibri</vt:lpstr>
      <vt:lpstr>Segoe UI</vt:lpstr>
      <vt:lpstr>Segoe UI Semibold</vt:lpstr>
      <vt:lpstr>Segoe UI Semilight</vt:lpstr>
      <vt:lpstr>Wingdings</vt:lpstr>
      <vt:lpstr>Title and content</vt:lpstr>
      <vt:lpstr>217 Albany Street South End Landmark District Commission, Advisory Review</vt:lpstr>
      <vt:lpstr>PowerPoint Presentation</vt:lpstr>
      <vt:lpstr>Transit Insurance Agency Building, 217 Albany: History</vt:lpstr>
      <vt:lpstr>Transit Insurance Agency Building, 217 Albany: History</vt:lpstr>
      <vt:lpstr>Transit Insurance Agency Building, 217 Albany</vt:lpstr>
      <vt:lpstr>Transit Insurance Agency Building, 217 Albany</vt:lpstr>
      <vt:lpstr>PowerPoint Presentation</vt:lpstr>
      <vt:lpstr>PowerPoint Presentation</vt:lpstr>
      <vt:lpstr>PowerPoint Presentation</vt:lpstr>
      <vt:lpstr>PowerPoint Presentation</vt:lpstr>
      <vt:lpstr>217 Albany Landscaping Plan</vt:lpstr>
      <vt:lpstr>PowerPoint Presentation</vt:lpstr>
      <vt:lpstr>Communal Spaces</vt:lpstr>
      <vt:lpstr>217 Albany Program</vt:lpstr>
      <vt:lpstr>PowerPoint Presentation</vt:lpstr>
    </vt:vector>
  </TitlesOfParts>
  <Company>Vanasse Hangen Brustlin, Inc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nbechard</dc:creator>
  <cp:lastModifiedBy>Benjamin-Ma, Nicole</cp:lastModifiedBy>
  <cp:revision>108</cp:revision>
  <dcterms:created xsi:type="dcterms:W3CDTF">2012-07-02T20:03:58Z</dcterms:created>
  <dcterms:modified xsi:type="dcterms:W3CDTF">2018-07-17T20:09:51Z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0x01010092B821F347263B428252048F3171EA04</vt:lpwstr>
  </property>
</Properties>
</file>