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E22D-4D82-4FCB-AECA-974D3CA1597A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7F12-3F4F-4E37-A91E-9DA74CFA0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2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E22D-4D82-4FCB-AECA-974D3CA1597A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7F12-3F4F-4E37-A91E-9DA74CFA0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5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E22D-4D82-4FCB-AECA-974D3CA1597A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7F12-3F4F-4E37-A91E-9DA74CFA0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8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E22D-4D82-4FCB-AECA-974D3CA1597A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7F12-3F4F-4E37-A91E-9DA74CFA0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2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E22D-4D82-4FCB-AECA-974D3CA1597A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7F12-3F4F-4E37-A91E-9DA74CFA0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7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E22D-4D82-4FCB-AECA-974D3CA1597A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7F12-3F4F-4E37-A91E-9DA74CFA0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6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E22D-4D82-4FCB-AECA-974D3CA1597A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7F12-3F4F-4E37-A91E-9DA74CFA0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07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E22D-4D82-4FCB-AECA-974D3CA1597A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7F12-3F4F-4E37-A91E-9DA74CFA0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38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E22D-4D82-4FCB-AECA-974D3CA1597A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7F12-3F4F-4E37-A91E-9DA74CFA0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2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E22D-4D82-4FCB-AECA-974D3CA1597A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7F12-3F4F-4E37-A91E-9DA74CFA0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19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E22D-4D82-4FCB-AECA-974D3CA1597A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7F12-3F4F-4E37-A91E-9DA74CFA0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76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2E22D-4D82-4FCB-AECA-974D3CA1597A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E7F12-3F4F-4E37-A91E-9DA74CFA0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5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36605"/>
            <a:ext cx="10857942" cy="9700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OLD SOUTH BUILDING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294 Washington Street/10 Milk Street</a:t>
            </a:r>
            <a:endParaRPr lang="en-US" sz="18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6" b="18466"/>
          <a:stretch>
            <a:fillRect/>
          </a:stretch>
        </p:blipFill>
        <p:spPr>
          <a:xfrm>
            <a:off x="5207902" y="1526381"/>
            <a:ext cx="6172200" cy="487362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 smtClean="0"/>
              <a:t>REPLACEMENT OF 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FLOOR TERRA-COTTA WASH/WATER TABLE</a:t>
            </a:r>
          </a:p>
          <a:p>
            <a:r>
              <a:rPr lang="en-US" dirty="0" smtClean="0"/>
              <a:t>ABBOT BUILDING RESTORATION</a:t>
            </a:r>
          </a:p>
          <a:p>
            <a:r>
              <a:rPr lang="en-US" dirty="0" smtClean="0"/>
              <a:t>CBI CONSULTING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06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44006" y="298264"/>
            <a:ext cx="56348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PROPOSED CHANGES TO</a:t>
            </a:r>
          </a:p>
          <a:p>
            <a:r>
              <a:rPr lang="en-US" sz="3200" dirty="0" smtClean="0"/>
              <a:t>EXISTING CONDITIONS:</a:t>
            </a:r>
            <a:endParaRPr lang="en-US" sz="32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18" b="1135"/>
          <a:stretch/>
        </p:blipFill>
        <p:spPr>
          <a:xfrm>
            <a:off x="3896792" y="2003481"/>
            <a:ext cx="3836305" cy="33006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5272" t="6909" r="32124" b="4793"/>
          <a:stretch/>
        </p:blipFill>
        <p:spPr>
          <a:xfrm>
            <a:off x="344006" y="2003481"/>
            <a:ext cx="3135126" cy="331806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4604" t="6102" r="22398" b="5740"/>
          <a:stretch/>
        </p:blipFill>
        <p:spPr>
          <a:xfrm>
            <a:off x="8105226" y="2003482"/>
            <a:ext cx="3661507" cy="331806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29181" y="3107885"/>
            <a:ext cx="205339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Existing terra-cotta to remain</a:t>
            </a:r>
            <a:endParaRPr lang="en-US" sz="1200" b="1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1291389" y="3477126"/>
            <a:ext cx="264487" cy="12059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513493" y="3881247"/>
            <a:ext cx="8021" cy="437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12432" y="4395537"/>
            <a:ext cx="1844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024836" y="2758064"/>
            <a:ext cx="4010" cy="12225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271875" y="2086687"/>
            <a:ext cx="11550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Section to be replaced with GFRP</a:t>
            </a:r>
            <a:endParaRPr lang="en-US" sz="1200" b="1" dirty="0"/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2582571" y="4078704"/>
            <a:ext cx="76600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3348580" y="4078704"/>
            <a:ext cx="0" cy="1778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4352608" y="3414354"/>
            <a:ext cx="1159043" cy="5000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7251032" y="4298644"/>
            <a:ext cx="389823" cy="8101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955907" y="3730535"/>
            <a:ext cx="2442875" cy="93755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4571078" y="2828472"/>
            <a:ext cx="258679" cy="6112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6382860" y="3337402"/>
            <a:ext cx="479027" cy="7262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971958" y="2457686"/>
            <a:ext cx="203742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Existing terra-cotta to remain</a:t>
            </a:r>
            <a:endParaRPr lang="en-US" sz="12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5825474" y="3020258"/>
            <a:ext cx="181538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GFRP replacement section</a:t>
            </a:r>
            <a:endParaRPr lang="en-US" sz="1100" b="1" dirty="0"/>
          </a:p>
        </p:txBody>
      </p:sp>
      <p:cxnSp>
        <p:nvCxnSpPr>
          <p:cNvPr id="81" name="Straight Connector 80"/>
          <p:cNvCxnSpPr/>
          <p:nvPr/>
        </p:nvCxnSpPr>
        <p:spPr>
          <a:xfrm flipV="1">
            <a:off x="11184981" y="2101500"/>
            <a:ext cx="552525" cy="80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0898842" y="4588042"/>
            <a:ext cx="8181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11450516" y="2194266"/>
            <a:ext cx="0" cy="235016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0457684" y="4836695"/>
            <a:ext cx="125930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GFRP replacement section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1556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1362" y="202134"/>
            <a:ext cx="3509319" cy="1111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REASON FOR CHANGE: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2016 investigation uncovered heavily oxidized (corroded) steel elements.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</a:t>
            </a:r>
            <a:r>
              <a:rPr lang="en-US" sz="2000" dirty="0" smtClean="0"/>
              <a:t>nderlying steel support structure compromised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Due to extensive amount of corrosion conditions considered a danger to life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Removal and replacement advised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093" y="60127"/>
            <a:ext cx="2769459" cy="3692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68472" y="521702"/>
            <a:ext cx="3692611" cy="27694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646" y="3858028"/>
            <a:ext cx="3786316" cy="283973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9011138" y="5165969"/>
            <a:ext cx="2422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245600" y="5165969"/>
            <a:ext cx="7815" cy="40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011138" y="5580185"/>
            <a:ext cx="242277" cy="78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9722338" y="132862"/>
            <a:ext cx="1195754" cy="20867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603631" y="1875692"/>
            <a:ext cx="2500923" cy="140677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644964" y="2324859"/>
            <a:ext cx="17740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Cracked terra-cotta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5713046" y="1531815"/>
            <a:ext cx="222738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Corroded steel supports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9354804" y="5107559"/>
            <a:ext cx="8987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Extensive Corrosion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5500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697" y="370703"/>
            <a:ext cx="1098927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REPAIR OPTIONS:</a:t>
            </a:r>
          </a:p>
          <a:p>
            <a:endParaRPr lang="en-US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Option </a:t>
            </a:r>
            <a:r>
              <a:rPr lang="en-US" sz="3200" dirty="0"/>
              <a:t>#1 – Remove and not replace.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Option #2 </a:t>
            </a:r>
            <a:r>
              <a:rPr lang="en-US" sz="3200" dirty="0"/>
              <a:t>– Retain the existing steel structure, to support a lighter GFRP and light </a:t>
            </a:r>
            <a:r>
              <a:rPr lang="en-US" sz="3200" dirty="0" smtClean="0"/>
              <a:t>gauge metal </a:t>
            </a:r>
            <a:r>
              <a:rPr lang="en-US" sz="3200" dirty="0"/>
              <a:t>framing.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875323" y="3501292"/>
            <a:ext cx="10222523" cy="15240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377" y="457200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WHY </a:t>
            </a:r>
            <a:br>
              <a:rPr lang="en-US" sz="6000" dirty="0" smtClean="0"/>
            </a:br>
            <a:r>
              <a:rPr lang="en-US" sz="6000" dirty="0" smtClean="0"/>
              <a:t>GFRP?</a:t>
            </a:r>
            <a:endParaRPr lang="en-US" sz="6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609" y="2057400"/>
            <a:ext cx="3932237" cy="3811588"/>
          </a:xfrm>
        </p:spPr>
        <p:txBody>
          <a:bodyPr/>
          <a:lstStyle/>
          <a:p>
            <a:r>
              <a:rPr lang="en-US" sz="1800" b="1" dirty="0" smtClean="0"/>
              <a:t>GFRP or Glass Fiber Reinforced Plastic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strength to weight ratio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Corrosion resistant - Resists salt water, chemicals, and the environment – unaffected by acid rain, salts and most chemicals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Ability to mold complex shapes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Low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the Old South Building – GFRP allows for replacement in kind while minimizing further unnecessary demolition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2" r="-153" b="31554"/>
          <a:stretch/>
        </p:blipFill>
        <p:spPr>
          <a:xfrm>
            <a:off x="6056923" y="157902"/>
            <a:ext cx="5184486" cy="2983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625" y="3291556"/>
            <a:ext cx="4605082" cy="345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4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1849" y="156520"/>
            <a:ext cx="117801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GFRP REFERENCES: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25" y="1202960"/>
            <a:ext cx="1731491" cy="23086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805" y="1383269"/>
            <a:ext cx="2851939" cy="21389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686" y="1372661"/>
            <a:ext cx="2259458" cy="21389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25" y="4074295"/>
            <a:ext cx="1723253" cy="22976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694" y="4074294"/>
            <a:ext cx="3063561" cy="22976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1143" y="3555433"/>
            <a:ext cx="1731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Lennox Hotel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229715" y="3555433"/>
            <a:ext cx="3007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Strand Theatre – Roxbury, MA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8328460" y="3555433"/>
            <a:ext cx="2965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Ferdinand Building – Roxbury, MA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78817" y="6367606"/>
            <a:ext cx="5545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 High Street, Downtown Boston, MA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" t="8334" r="7773"/>
          <a:stretch/>
        </p:blipFill>
        <p:spPr>
          <a:xfrm>
            <a:off x="7800965" y="4074294"/>
            <a:ext cx="3141179" cy="236307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651801" y="6433013"/>
            <a:ext cx="543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 Post Office Square – </a:t>
            </a:r>
            <a:r>
              <a:rPr lang="en-US" b="1" dirty="0" smtClean="0"/>
              <a:t>PENDING</a:t>
            </a:r>
            <a:r>
              <a:rPr lang="en-US" dirty="0" smtClean="0"/>
              <a:t> </a:t>
            </a:r>
            <a:r>
              <a:rPr lang="en-US" b="1" dirty="0" smtClean="0"/>
              <a:t>LANDMARK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82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770" y="281354"/>
            <a:ext cx="11551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CONCLUSION: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0771" y="1211385"/>
            <a:ext cx="34075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GFRP provides the least evasive repair option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This high strength, light weight, extremely durable material allows for less total work to be done now and going forward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Using this option, a seamless, in kind repair can be made maintaining the historic aesthetic of the building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643" t="5817" r="5924" b="10640"/>
          <a:stretch/>
        </p:blipFill>
        <p:spPr>
          <a:xfrm>
            <a:off x="4149969" y="927685"/>
            <a:ext cx="7640577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6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4698</TotalTime>
  <Words>261</Words>
  <Application>Microsoft Office PowerPoint</Application>
  <PresentationFormat>Widescreen</PresentationFormat>
  <Paragraphs>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OLD SOUTH BUILDING 294 Washington Street/10 Milk Street</vt:lpstr>
      <vt:lpstr>PowerPoint Presentation</vt:lpstr>
      <vt:lpstr>PowerPoint Presentation</vt:lpstr>
      <vt:lpstr>PowerPoint Presentation</vt:lpstr>
      <vt:lpstr>WHY  GFRP?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SOUTH BUILDING 294 Washington Street/10 Milk Street</dc:title>
  <dc:creator>jay</dc:creator>
  <cp:lastModifiedBy>jay</cp:lastModifiedBy>
  <cp:revision>29</cp:revision>
  <dcterms:created xsi:type="dcterms:W3CDTF">2017-03-24T11:14:14Z</dcterms:created>
  <dcterms:modified xsi:type="dcterms:W3CDTF">2017-03-27T17:32:58Z</dcterms:modified>
</cp:coreProperties>
</file>