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7" r:id="rId3"/>
    <p:sldId id="260" r:id="rId4"/>
    <p:sldId id="264" r:id="rId5"/>
    <p:sldId id="261" r:id="rId6"/>
    <p:sldId id="262" r:id="rId7"/>
    <p:sldId id="263" r:id="rId8"/>
    <p:sldId id="268" r:id="rId9"/>
    <p:sldId id="269" r:id="rId10"/>
    <p:sldId id="265" r:id="rId11"/>
    <p:sldId id="257" r:id="rId12"/>
    <p:sldId id="258" r:id="rId13"/>
    <p:sldId id="259" r:id="rId14"/>
    <p:sldId id="266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2/1/2017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9493191" cy="2387600"/>
          </a:xfrm>
        </p:spPr>
        <p:txBody>
          <a:bodyPr/>
          <a:lstStyle/>
          <a:p>
            <a:r>
              <a:rPr lang="en-US" dirty="0" smtClean="0"/>
              <a:t>Fisher College Sprint Upgrade 114-118 BEACON </a:t>
            </a:r>
            <a:r>
              <a:rPr lang="en-US" dirty="0" err="1" smtClean="0"/>
              <a:t>st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authorized Agent for Sprint Jon Ritter of TRM, Inc.</a:t>
            </a:r>
          </a:p>
          <a:p>
            <a:r>
              <a:rPr lang="en-US" dirty="0" smtClean="0"/>
              <a:t>16 Chestnut street, Foxboro, MA 02035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5352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2.5 Project Benefits to the Back Bay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Network Capacity / Peak Load </a:t>
            </a:r>
          </a:p>
          <a:p>
            <a:pPr lvl="1"/>
            <a:r>
              <a:rPr lang="en-US" dirty="0" smtClean="0"/>
              <a:t>Definition</a:t>
            </a:r>
          </a:p>
          <a:p>
            <a:pPr lvl="2"/>
            <a:r>
              <a:rPr lang="en-US" dirty="0" smtClean="0"/>
              <a:t>The amount of traffic (activity) that a network can handle at one time  </a:t>
            </a:r>
          </a:p>
          <a:p>
            <a:pPr lvl="2"/>
            <a:r>
              <a:rPr lang="en-US" dirty="0" smtClean="0"/>
              <a:t>More Capacity means the network can handle more simultaneous users and/or faster speeds</a:t>
            </a:r>
          </a:p>
          <a:p>
            <a:r>
              <a:rPr lang="en-US" dirty="0" smtClean="0"/>
              <a:t>Sprint 2.5 Capacity </a:t>
            </a:r>
          </a:p>
          <a:p>
            <a:pPr lvl="1"/>
            <a:r>
              <a:rPr lang="en-US" dirty="0" smtClean="0"/>
              <a:t>200 Additional customers per sector, (3) sectors, total of 600 customer increase during peak load.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140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468" y="0"/>
            <a:ext cx="9946256" cy="6849914"/>
          </a:xfrm>
        </p:spPr>
      </p:pic>
    </p:spTree>
    <p:extLst>
      <p:ext uri="{BB962C8B-B14F-4D97-AF65-F5344CB8AC3E}">
        <p14:creationId xmlns:p14="http://schemas.microsoft.com/office/powerpoint/2010/main" val="22439517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069" y="1"/>
            <a:ext cx="9897281" cy="6857999"/>
          </a:xfrm>
        </p:spPr>
      </p:pic>
    </p:spTree>
    <p:extLst>
      <p:ext uri="{BB962C8B-B14F-4D97-AF65-F5344CB8AC3E}">
        <p14:creationId xmlns:p14="http://schemas.microsoft.com/office/powerpoint/2010/main" val="42015741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019" y="0"/>
            <a:ext cx="9970211" cy="6858000"/>
          </a:xfrm>
        </p:spPr>
      </p:pic>
    </p:spTree>
    <p:extLst>
      <p:ext uri="{BB962C8B-B14F-4D97-AF65-F5344CB8AC3E}">
        <p14:creationId xmlns:p14="http://schemas.microsoft.com/office/powerpoint/2010/main" val="23971901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Sprint’s upgrade will substantially increase capacity in the back bay area, which is extremely critical during period of peak load/ maximum capacity </a:t>
            </a:r>
          </a:p>
          <a:p>
            <a:r>
              <a:rPr lang="en-US" dirty="0" smtClean="0"/>
              <a:t>Sprint has and will continue to adhere to the design requirements of the BBAC</a:t>
            </a:r>
          </a:p>
          <a:p>
            <a:r>
              <a:rPr lang="en-US" dirty="0" smtClean="0"/>
              <a:t>Sprint requests the 2.5 network upgrade be approved at Fisher College’s existing telecom facility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5812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Questions and comments welcome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Thank you!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553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406" y="0"/>
            <a:ext cx="9989813" cy="6771736"/>
          </a:xfrm>
        </p:spPr>
      </p:pic>
    </p:spTree>
    <p:extLst>
      <p:ext uri="{BB962C8B-B14F-4D97-AF65-F5344CB8AC3E}">
        <p14:creationId xmlns:p14="http://schemas.microsoft.com/office/powerpoint/2010/main" val="306865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457" y="0"/>
            <a:ext cx="9825486" cy="6843454"/>
          </a:xfrm>
        </p:spPr>
      </p:pic>
    </p:spTree>
    <p:extLst>
      <p:ext uri="{BB962C8B-B14F-4D97-AF65-F5344CB8AC3E}">
        <p14:creationId xmlns:p14="http://schemas.microsoft.com/office/powerpoint/2010/main" val="386311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Sprint 2.5 Equipment Project Summary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Remove and Replace (3) Three Antennas (Paint to Match)</a:t>
            </a:r>
          </a:p>
          <a:p>
            <a:r>
              <a:rPr lang="en-US" dirty="0" smtClean="0"/>
              <a:t>Attach (3) Three RRH’s (below parapet line)</a:t>
            </a:r>
          </a:p>
          <a:p>
            <a:r>
              <a:rPr lang="en-US" dirty="0" smtClean="0"/>
              <a:t>Install (2) Two Conduits to run through existing cable trays with new lines to service Antennas and RRHs</a:t>
            </a:r>
          </a:p>
          <a:p>
            <a:r>
              <a:rPr lang="en-US" dirty="0" smtClean="0"/>
              <a:t>Photo simulations to follow of (3) Sectors (Alpha, Beta &amp; Gamma) with the proposed equipment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083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205" y="0"/>
            <a:ext cx="10092904" cy="6846256"/>
          </a:xfrm>
        </p:spPr>
      </p:pic>
    </p:spTree>
    <p:extLst>
      <p:ext uri="{BB962C8B-B14F-4D97-AF65-F5344CB8AC3E}">
        <p14:creationId xmlns:p14="http://schemas.microsoft.com/office/powerpoint/2010/main" val="2611091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073" y="0"/>
            <a:ext cx="10101532" cy="6860233"/>
          </a:xfrm>
        </p:spPr>
      </p:pic>
    </p:spTree>
    <p:extLst>
      <p:ext uri="{BB962C8B-B14F-4D97-AF65-F5344CB8AC3E}">
        <p14:creationId xmlns:p14="http://schemas.microsoft.com/office/powerpoint/2010/main" val="2399926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588" y="0"/>
            <a:ext cx="9877246" cy="6893698"/>
          </a:xfrm>
        </p:spPr>
      </p:pic>
    </p:spTree>
    <p:extLst>
      <p:ext uri="{BB962C8B-B14F-4D97-AF65-F5344CB8AC3E}">
        <p14:creationId xmlns:p14="http://schemas.microsoft.com/office/powerpoint/2010/main" val="1544112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886" y="-1"/>
            <a:ext cx="10258740" cy="6820971"/>
          </a:xfrm>
        </p:spPr>
      </p:pic>
    </p:spTree>
    <p:extLst>
      <p:ext uri="{BB962C8B-B14F-4D97-AF65-F5344CB8AC3E}">
        <p14:creationId xmlns:p14="http://schemas.microsoft.com/office/powerpoint/2010/main" val="30502089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/ Approvals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Building Permit was been issued on 1/11/2017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Landlord (Fisher College) consent on 1/5/2017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en-US" dirty="0" smtClean="0"/>
              <a:t>BBAC Approval - - In process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5577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185</TotalTime>
  <Words>229</Words>
  <Application>Microsoft Office PowerPoint</Application>
  <PresentationFormat>Widescreen</PresentationFormat>
  <Paragraphs>27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Trebuchet MS</vt:lpstr>
      <vt:lpstr>Tw Cen MT</vt:lpstr>
      <vt:lpstr>Circuit</vt:lpstr>
      <vt:lpstr>Fisher College Sprint Upgrade 114-118 BEACON st</vt:lpstr>
      <vt:lpstr>PowerPoint Presentation</vt:lpstr>
      <vt:lpstr>PowerPoint Presentation</vt:lpstr>
      <vt:lpstr>Sprint 2.5 Equipment Project Summary </vt:lpstr>
      <vt:lpstr>PowerPoint Presentation</vt:lpstr>
      <vt:lpstr>PowerPoint Presentation</vt:lpstr>
      <vt:lpstr>PowerPoint Presentation</vt:lpstr>
      <vt:lpstr>PowerPoint Presentation</vt:lpstr>
      <vt:lpstr>Goals / Approvals</vt:lpstr>
      <vt:lpstr>2.5 Project Benefits to the Back Bay</vt:lpstr>
      <vt:lpstr>PowerPoint Presentation</vt:lpstr>
      <vt:lpstr>PowerPoint Presentation</vt:lpstr>
      <vt:lpstr>PowerPoint Presentation</vt:lpstr>
      <vt:lpstr>Conclusion </vt:lpstr>
      <vt:lpstr>The End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Fisher College Sprint Upgrade</dc:title>
  <dc:creator>Jon Ritter</dc:creator>
  <cp:lastModifiedBy>Jon Ritter</cp:lastModifiedBy>
  <cp:revision>11</cp:revision>
  <dcterms:created xsi:type="dcterms:W3CDTF">2017-02-01T16:15:39Z</dcterms:created>
  <dcterms:modified xsi:type="dcterms:W3CDTF">2017-02-01T19:21:19Z</dcterms:modified>
</cp:coreProperties>
</file>