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06" r:id="rId1"/>
  </p:sldMasterIdLst>
  <p:notesMasterIdLst>
    <p:notesMasterId r:id="rId2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Lst>
  <p:sldSz cx="24377650" cy="13716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7F7F"/>
    <a:srgbClr val="A8A8A8"/>
    <a:srgbClr val="81807E"/>
    <a:srgbClr val="848381"/>
    <a:srgbClr val="999896"/>
    <a:srgbClr val="0475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44" d="100"/>
          <a:sy n="44" d="100"/>
        </p:scale>
        <p:origin x="108" y="45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914216" marR="0" lvl="1" indent="-12516" algn="l" rtl="0">
              <a:lnSpc>
                <a:spcPct val="100000"/>
              </a:lnSpc>
              <a:spcBef>
                <a:spcPts val="0"/>
              </a:spcBef>
              <a:spcAft>
                <a:spcPts val="0"/>
              </a:spcAft>
              <a:buClr>
                <a:schemeClr val="dk1"/>
              </a:buClr>
              <a:buFont typeface="Calibri"/>
              <a:buNone/>
              <a:defRPr sz="3600" b="0" i="0" u="none" strike="noStrike" cap="none">
                <a:solidFill>
                  <a:schemeClr val="dk1"/>
                </a:solidFill>
                <a:latin typeface="Calibri"/>
                <a:ea typeface="Calibri"/>
                <a:cs typeface="Calibri"/>
                <a:sym typeface="Calibri"/>
              </a:defRPr>
            </a:lvl2pPr>
            <a:lvl3pPr marL="1828433" marR="0" lvl="2" indent="-12332" algn="l" rtl="0">
              <a:lnSpc>
                <a:spcPct val="100000"/>
              </a:lnSpc>
              <a:spcBef>
                <a:spcPts val="0"/>
              </a:spcBef>
              <a:spcAft>
                <a:spcPts val="0"/>
              </a:spcAft>
              <a:buClr>
                <a:schemeClr val="dk1"/>
              </a:buClr>
              <a:buFont typeface="Calibri"/>
              <a:buNone/>
              <a:defRPr sz="3600" b="0" i="0" u="none" strike="noStrike" cap="none">
                <a:solidFill>
                  <a:schemeClr val="dk1"/>
                </a:solidFill>
                <a:latin typeface="Calibri"/>
                <a:ea typeface="Calibri"/>
                <a:cs typeface="Calibri"/>
                <a:sym typeface="Calibri"/>
              </a:defRPr>
            </a:lvl3pPr>
            <a:lvl4pPr marL="2742651" marR="0" lvl="3" indent="-12151" algn="l" rtl="0">
              <a:lnSpc>
                <a:spcPct val="100000"/>
              </a:lnSpc>
              <a:spcBef>
                <a:spcPts val="0"/>
              </a:spcBef>
              <a:spcAft>
                <a:spcPts val="0"/>
              </a:spcAft>
              <a:buClr>
                <a:schemeClr val="dk1"/>
              </a:buClr>
              <a:buFont typeface="Calibri"/>
              <a:buNone/>
              <a:defRPr sz="3600" b="0" i="0" u="none" strike="noStrike" cap="none">
                <a:solidFill>
                  <a:schemeClr val="dk1"/>
                </a:solidFill>
                <a:latin typeface="Calibri"/>
                <a:ea typeface="Calibri"/>
                <a:cs typeface="Calibri"/>
                <a:sym typeface="Calibri"/>
              </a:defRPr>
            </a:lvl4pPr>
            <a:lvl5pPr marL="3656867" marR="0" lvl="4" indent="-11967" algn="l" rtl="0">
              <a:lnSpc>
                <a:spcPct val="100000"/>
              </a:lnSpc>
              <a:spcBef>
                <a:spcPts val="0"/>
              </a:spcBef>
              <a:spcAft>
                <a:spcPts val="0"/>
              </a:spcAft>
              <a:buClr>
                <a:schemeClr val="dk1"/>
              </a:buClr>
              <a:buFont typeface="Calibri"/>
              <a:buNone/>
              <a:defRPr sz="3600" b="0" i="0" u="none" strike="noStrike" cap="none">
                <a:solidFill>
                  <a:schemeClr val="dk1"/>
                </a:solidFill>
                <a:latin typeface="Calibri"/>
                <a:ea typeface="Calibri"/>
                <a:cs typeface="Calibri"/>
                <a:sym typeface="Calibri"/>
              </a:defRPr>
            </a:lvl5pPr>
            <a:lvl6pPr marL="4571086" marR="0" lvl="5" indent="-11786" algn="l" rtl="0">
              <a:lnSpc>
                <a:spcPct val="100000"/>
              </a:lnSpc>
              <a:spcBef>
                <a:spcPts val="0"/>
              </a:spcBef>
              <a:spcAft>
                <a:spcPts val="0"/>
              </a:spcAft>
              <a:buClr>
                <a:schemeClr val="dk1"/>
              </a:buClr>
              <a:buFont typeface="Calibri"/>
              <a:buNone/>
              <a:defRPr sz="3600" b="0" i="0" u="none" strike="noStrike" cap="none">
                <a:solidFill>
                  <a:schemeClr val="dk1"/>
                </a:solidFill>
                <a:latin typeface="Calibri"/>
                <a:ea typeface="Calibri"/>
                <a:cs typeface="Calibri"/>
                <a:sym typeface="Calibri"/>
              </a:defRPr>
            </a:lvl6pPr>
            <a:lvl7pPr marL="5485303" marR="0" lvl="6" indent="-11603" algn="l" rtl="0">
              <a:lnSpc>
                <a:spcPct val="100000"/>
              </a:lnSpc>
              <a:spcBef>
                <a:spcPts val="0"/>
              </a:spcBef>
              <a:spcAft>
                <a:spcPts val="0"/>
              </a:spcAft>
              <a:buClr>
                <a:schemeClr val="dk1"/>
              </a:buClr>
              <a:buFont typeface="Calibri"/>
              <a:buNone/>
              <a:defRPr sz="3600" b="0" i="0" u="none" strike="noStrike" cap="none">
                <a:solidFill>
                  <a:schemeClr val="dk1"/>
                </a:solidFill>
                <a:latin typeface="Calibri"/>
                <a:ea typeface="Calibri"/>
                <a:cs typeface="Calibri"/>
                <a:sym typeface="Calibri"/>
              </a:defRPr>
            </a:lvl7pPr>
            <a:lvl8pPr marL="6399520" marR="0" lvl="7" indent="-11419" algn="l" rtl="0">
              <a:lnSpc>
                <a:spcPct val="100000"/>
              </a:lnSpc>
              <a:spcBef>
                <a:spcPts val="0"/>
              </a:spcBef>
              <a:spcAft>
                <a:spcPts val="0"/>
              </a:spcAft>
              <a:buClr>
                <a:schemeClr val="dk1"/>
              </a:buClr>
              <a:buFont typeface="Calibri"/>
              <a:buNone/>
              <a:defRPr sz="3600" b="0" i="0" u="none" strike="noStrike" cap="none">
                <a:solidFill>
                  <a:schemeClr val="dk1"/>
                </a:solidFill>
                <a:latin typeface="Calibri"/>
                <a:ea typeface="Calibri"/>
                <a:cs typeface="Calibri"/>
                <a:sym typeface="Calibri"/>
              </a:defRPr>
            </a:lvl8pPr>
            <a:lvl9pPr marL="7313737" marR="0" lvl="8" indent="-11237" algn="l" rtl="0">
              <a:lnSpc>
                <a:spcPct val="100000"/>
              </a:lnSpc>
              <a:spcBef>
                <a:spcPts val="0"/>
              </a:spcBef>
              <a:spcAft>
                <a:spcPts val="0"/>
              </a:spcAft>
              <a:buClr>
                <a:schemeClr val="dk1"/>
              </a:buClr>
              <a:buFont typeface="Calibri"/>
              <a:buNone/>
              <a:defRPr sz="36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914216" marR="0" lvl="1" indent="-12516" algn="l" rtl="0">
              <a:lnSpc>
                <a:spcPct val="100000"/>
              </a:lnSpc>
              <a:spcBef>
                <a:spcPts val="0"/>
              </a:spcBef>
              <a:spcAft>
                <a:spcPts val="0"/>
              </a:spcAft>
              <a:buClr>
                <a:schemeClr val="dk1"/>
              </a:buClr>
              <a:buFont typeface="Calibri"/>
              <a:buNone/>
              <a:defRPr sz="3600" b="0" i="0" u="none" strike="noStrike" cap="none">
                <a:solidFill>
                  <a:schemeClr val="dk1"/>
                </a:solidFill>
                <a:latin typeface="Calibri"/>
                <a:ea typeface="Calibri"/>
                <a:cs typeface="Calibri"/>
                <a:sym typeface="Calibri"/>
              </a:defRPr>
            </a:lvl2pPr>
            <a:lvl3pPr marL="1828433" marR="0" lvl="2" indent="-12332" algn="l" rtl="0">
              <a:lnSpc>
                <a:spcPct val="100000"/>
              </a:lnSpc>
              <a:spcBef>
                <a:spcPts val="0"/>
              </a:spcBef>
              <a:spcAft>
                <a:spcPts val="0"/>
              </a:spcAft>
              <a:buClr>
                <a:schemeClr val="dk1"/>
              </a:buClr>
              <a:buFont typeface="Calibri"/>
              <a:buNone/>
              <a:defRPr sz="3600" b="0" i="0" u="none" strike="noStrike" cap="none">
                <a:solidFill>
                  <a:schemeClr val="dk1"/>
                </a:solidFill>
                <a:latin typeface="Calibri"/>
                <a:ea typeface="Calibri"/>
                <a:cs typeface="Calibri"/>
                <a:sym typeface="Calibri"/>
              </a:defRPr>
            </a:lvl3pPr>
            <a:lvl4pPr marL="2742651" marR="0" lvl="3" indent="-12151" algn="l" rtl="0">
              <a:lnSpc>
                <a:spcPct val="100000"/>
              </a:lnSpc>
              <a:spcBef>
                <a:spcPts val="0"/>
              </a:spcBef>
              <a:spcAft>
                <a:spcPts val="0"/>
              </a:spcAft>
              <a:buClr>
                <a:schemeClr val="dk1"/>
              </a:buClr>
              <a:buFont typeface="Calibri"/>
              <a:buNone/>
              <a:defRPr sz="3600" b="0" i="0" u="none" strike="noStrike" cap="none">
                <a:solidFill>
                  <a:schemeClr val="dk1"/>
                </a:solidFill>
                <a:latin typeface="Calibri"/>
                <a:ea typeface="Calibri"/>
                <a:cs typeface="Calibri"/>
                <a:sym typeface="Calibri"/>
              </a:defRPr>
            </a:lvl4pPr>
            <a:lvl5pPr marL="3656867" marR="0" lvl="4" indent="-11967" algn="l" rtl="0">
              <a:lnSpc>
                <a:spcPct val="100000"/>
              </a:lnSpc>
              <a:spcBef>
                <a:spcPts val="0"/>
              </a:spcBef>
              <a:spcAft>
                <a:spcPts val="0"/>
              </a:spcAft>
              <a:buClr>
                <a:schemeClr val="dk1"/>
              </a:buClr>
              <a:buFont typeface="Calibri"/>
              <a:buNone/>
              <a:defRPr sz="3600" b="0" i="0" u="none" strike="noStrike" cap="none">
                <a:solidFill>
                  <a:schemeClr val="dk1"/>
                </a:solidFill>
                <a:latin typeface="Calibri"/>
                <a:ea typeface="Calibri"/>
                <a:cs typeface="Calibri"/>
                <a:sym typeface="Calibri"/>
              </a:defRPr>
            </a:lvl5pPr>
            <a:lvl6pPr marL="4571086" marR="0" lvl="5" indent="-11786" algn="l" rtl="0">
              <a:lnSpc>
                <a:spcPct val="100000"/>
              </a:lnSpc>
              <a:spcBef>
                <a:spcPts val="0"/>
              </a:spcBef>
              <a:spcAft>
                <a:spcPts val="0"/>
              </a:spcAft>
              <a:buClr>
                <a:schemeClr val="dk1"/>
              </a:buClr>
              <a:buFont typeface="Calibri"/>
              <a:buNone/>
              <a:defRPr sz="3600" b="0" i="0" u="none" strike="noStrike" cap="none">
                <a:solidFill>
                  <a:schemeClr val="dk1"/>
                </a:solidFill>
                <a:latin typeface="Calibri"/>
                <a:ea typeface="Calibri"/>
                <a:cs typeface="Calibri"/>
                <a:sym typeface="Calibri"/>
              </a:defRPr>
            </a:lvl6pPr>
            <a:lvl7pPr marL="5485303" marR="0" lvl="6" indent="-11603" algn="l" rtl="0">
              <a:lnSpc>
                <a:spcPct val="100000"/>
              </a:lnSpc>
              <a:spcBef>
                <a:spcPts val="0"/>
              </a:spcBef>
              <a:spcAft>
                <a:spcPts val="0"/>
              </a:spcAft>
              <a:buClr>
                <a:schemeClr val="dk1"/>
              </a:buClr>
              <a:buFont typeface="Calibri"/>
              <a:buNone/>
              <a:defRPr sz="3600" b="0" i="0" u="none" strike="noStrike" cap="none">
                <a:solidFill>
                  <a:schemeClr val="dk1"/>
                </a:solidFill>
                <a:latin typeface="Calibri"/>
                <a:ea typeface="Calibri"/>
                <a:cs typeface="Calibri"/>
                <a:sym typeface="Calibri"/>
              </a:defRPr>
            </a:lvl7pPr>
            <a:lvl8pPr marL="6399520" marR="0" lvl="7" indent="-11419" algn="l" rtl="0">
              <a:lnSpc>
                <a:spcPct val="100000"/>
              </a:lnSpc>
              <a:spcBef>
                <a:spcPts val="0"/>
              </a:spcBef>
              <a:spcAft>
                <a:spcPts val="0"/>
              </a:spcAft>
              <a:buClr>
                <a:schemeClr val="dk1"/>
              </a:buClr>
              <a:buFont typeface="Calibri"/>
              <a:buNone/>
              <a:defRPr sz="3600" b="0" i="0" u="none" strike="noStrike" cap="none">
                <a:solidFill>
                  <a:schemeClr val="dk1"/>
                </a:solidFill>
                <a:latin typeface="Calibri"/>
                <a:ea typeface="Calibri"/>
                <a:cs typeface="Calibri"/>
                <a:sym typeface="Calibri"/>
              </a:defRPr>
            </a:lvl8pPr>
            <a:lvl9pPr marL="7313737" marR="0" lvl="8" indent="-11237" algn="l" rtl="0">
              <a:lnSpc>
                <a:spcPct val="100000"/>
              </a:lnSpc>
              <a:spcBef>
                <a:spcPts val="0"/>
              </a:spcBef>
              <a:spcAft>
                <a:spcPts val="0"/>
              </a:spcAft>
              <a:buClr>
                <a:schemeClr val="dk1"/>
              </a:buClr>
              <a:buFont typeface="Calibri"/>
              <a:buNone/>
              <a:defRPr sz="36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Calibri"/>
              <a:buNone/>
              <a:defRPr sz="2400" b="0" i="0" u="none" strike="noStrike" cap="none">
                <a:solidFill>
                  <a:schemeClr val="dk1"/>
                </a:solidFill>
                <a:latin typeface="Calibri"/>
                <a:ea typeface="Calibri"/>
                <a:cs typeface="Calibri"/>
                <a:sym typeface="Calibri"/>
              </a:defRPr>
            </a:lvl1pPr>
            <a:lvl2pPr marL="914216" marR="0" lvl="1" indent="-12516" algn="l" rtl="0">
              <a:spcBef>
                <a:spcPts val="0"/>
              </a:spcBef>
              <a:buClr>
                <a:schemeClr val="dk1"/>
              </a:buClr>
              <a:buFont typeface="Calibri"/>
              <a:buNone/>
              <a:defRPr sz="2400" b="0" i="0" u="none" strike="noStrike" cap="none">
                <a:solidFill>
                  <a:schemeClr val="dk1"/>
                </a:solidFill>
                <a:latin typeface="Calibri"/>
                <a:ea typeface="Calibri"/>
                <a:cs typeface="Calibri"/>
                <a:sym typeface="Calibri"/>
              </a:defRPr>
            </a:lvl2pPr>
            <a:lvl3pPr marL="1828433" marR="0" lvl="2" indent="-12332" algn="l" rtl="0">
              <a:spcBef>
                <a:spcPts val="0"/>
              </a:spcBef>
              <a:buClr>
                <a:schemeClr val="dk1"/>
              </a:buClr>
              <a:buFont typeface="Calibri"/>
              <a:buNone/>
              <a:defRPr sz="2400" b="0" i="0" u="none" strike="noStrike" cap="none">
                <a:solidFill>
                  <a:schemeClr val="dk1"/>
                </a:solidFill>
                <a:latin typeface="Calibri"/>
                <a:ea typeface="Calibri"/>
                <a:cs typeface="Calibri"/>
                <a:sym typeface="Calibri"/>
              </a:defRPr>
            </a:lvl3pPr>
            <a:lvl4pPr marL="2742651" marR="0" lvl="3" indent="-12151" algn="l" rtl="0">
              <a:spcBef>
                <a:spcPts val="0"/>
              </a:spcBef>
              <a:buClr>
                <a:schemeClr val="dk1"/>
              </a:buClr>
              <a:buFont typeface="Calibri"/>
              <a:buNone/>
              <a:defRPr sz="2400" b="0" i="0" u="none" strike="noStrike" cap="none">
                <a:solidFill>
                  <a:schemeClr val="dk1"/>
                </a:solidFill>
                <a:latin typeface="Calibri"/>
                <a:ea typeface="Calibri"/>
                <a:cs typeface="Calibri"/>
                <a:sym typeface="Calibri"/>
              </a:defRPr>
            </a:lvl4pPr>
            <a:lvl5pPr marL="3656867" marR="0" lvl="4" indent="-11967" algn="l" rtl="0">
              <a:spcBef>
                <a:spcPts val="0"/>
              </a:spcBef>
              <a:buClr>
                <a:schemeClr val="dk1"/>
              </a:buClr>
              <a:buFont typeface="Calibri"/>
              <a:buNone/>
              <a:defRPr sz="2400" b="0" i="0" u="none" strike="noStrike" cap="none">
                <a:solidFill>
                  <a:schemeClr val="dk1"/>
                </a:solidFill>
                <a:latin typeface="Calibri"/>
                <a:ea typeface="Calibri"/>
                <a:cs typeface="Calibri"/>
                <a:sym typeface="Calibri"/>
              </a:defRPr>
            </a:lvl5pPr>
            <a:lvl6pPr marL="4571086" marR="0" lvl="5" indent="-11786" algn="l" rtl="0">
              <a:spcBef>
                <a:spcPts val="0"/>
              </a:spcBef>
              <a:buClr>
                <a:schemeClr val="dk1"/>
              </a:buClr>
              <a:buFont typeface="Calibri"/>
              <a:buNone/>
              <a:defRPr sz="2400" b="0" i="0" u="none" strike="noStrike" cap="none">
                <a:solidFill>
                  <a:schemeClr val="dk1"/>
                </a:solidFill>
                <a:latin typeface="Calibri"/>
                <a:ea typeface="Calibri"/>
                <a:cs typeface="Calibri"/>
                <a:sym typeface="Calibri"/>
              </a:defRPr>
            </a:lvl6pPr>
            <a:lvl7pPr marL="5485303" marR="0" lvl="6" indent="-11603" algn="l" rtl="0">
              <a:spcBef>
                <a:spcPts val="0"/>
              </a:spcBef>
              <a:buClr>
                <a:schemeClr val="dk1"/>
              </a:buClr>
              <a:buFont typeface="Calibri"/>
              <a:buNone/>
              <a:defRPr sz="2400" b="0" i="0" u="none" strike="noStrike" cap="none">
                <a:solidFill>
                  <a:schemeClr val="dk1"/>
                </a:solidFill>
                <a:latin typeface="Calibri"/>
                <a:ea typeface="Calibri"/>
                <a:cs typeface="Calibri"/>
                <a:sym typeface="Calibri"/>
              </a:defRPr>
            </a:lvl7pPr>
            <a:lvl8pPr marL="6399520" marR="0" lvl="7" indent="-11419" algn="l" rtl="0">
              <a:spcBef>
                <a:spcPts val="0"/>
              </a:spcBef>
              <a:buClr>
                <a:schemeClr val="dk1"/>
              </a:buClr>
              <a:buFont typeface="Calibri"/>
              <a:buNone/>
              <a:defRPr sz="2400" b="0" i="0" u="none" strike="noStrike" cap="none">
                <a:solidFill>
                  <a:schemeClr val="dk1"/>
                </a:solidFill>
                <a:latin typeface="Calibri"/>
                <a:ea typeface="Calibri"/>
                <a:cs typeface="Calibri"/>
                <a:sym typeface="Calibri"/>
              </a:defRPr>
            </a:lvl8pPr>
            <a:lvl9pPr marL="7313737" marR="0" lvl="8" indent="-11237" algn="l" rtl="0">
              <a:spcBef>
                <a:spcPts val="0"/>
              </a:spcBef>
              <a:buClr>
                <a:schemeClr val="dk1"/>
              </a:buClr>
              <a:buFont typeface="Calibri"/>
              <a:buNone/>
              <a:defRPr sz="24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914216" marR="0" lvl="1" indent="-12516" algn="l" rtl="0">
              <a:lnSpc>
                <a:spcPct val="100000"/>
              </a:lnSpc>
              <a:spcBef>
                <a:spcPts val="0"/>
              </a:spcBef>
              <a:spcAft>
                <a:spcPts val="0"/>
              </a:spcAft>
              <a:buClr>
                <a:schemeClr val="dk1"/>
              </a:buClr>
              <a:buFont typeface="Calibri"/>
              <a:buNone/>
              <a:defRPr sz="3600" b="0" i="0" u="none" strike="noStrike" cap="none">
                <a:solidFill>
                  <a:schemeClr val="dk1"/>
                </a:solidFill>
                <a:latin typeface="Calibri"/>
                <a:ea typeface="Calibri"/>
                <a:cs typeface="Calibri"/>
                <a:sym typeface="Calibri"/>
              </a:defRPr>
            </a:lvl2pPr>
            <a:lvl3pPr marL="1828433" marR="0" lvl="2" indent="-12332" algn="l" rtl="0">
              <a:lnSpc>
                <a:spcPct val="100000"/>
              </a:lnSpc>
              <a:spcBef>
                <a:spcPts val="0"/>
              </a:spcBef>
              <a:spcAft>
                <a:spcPts val="0"/>
              </a:spcAft>
              <a:buClr>
                <a:schemeClr val="dk1"/>
              </a:buClr>
              <a:buFont typeface="Calibri"/>
              <a:buNone/>
              <a:defRPr sz="3600" b="0" i="0" u="none" strike="noStrike" cap="none">
                <a:solidFill>
                  <a:schemeClr val="dk1"/>
                </a:solidFill>
                <a:latin typeface="Calibri"/>
                <a:ea typeface="Calibri"/>
                <a:cs typeface="Calibri"/>
                <a:sym typeface="Calibri"/>
              </a:defRPr>
            </a:lvl3pPr>
            <a:lvl4pPr marL="2742651" marR="0" lvl="3" indent="-12151" algn="l" rtl="0">
              <a:lnSpc>
                <a:spcPct val="100000"/>
              </a:lnSpc>
              <a:spcBef>
                <a:spcPts val="0"/>
              </a:spcBef>
              <a:spcAft>
                <a:spcPts val="0"/>
              </a:spcAft>
              <a:buClr>
                <a:schemeClr val="dk1"/>
              </a:buClr>
              <a:buFont typeface="Calibri"/>
              <a:buNone/>
              <a:defRPr sz="3600" b="0" i="0" u="none" strike="noStrike" cap="none">
                <a:solidFill>
                  <a:schemeClr val="dk1"/>
                </a:solidFill>
                <a:latin typeface="Calibri"/>
                <a:ea typeface="Calibri"/>
                <a:cs typeface="Calibri"/>
                <a:sym typeface="Calibri"/>
              </a:defRPr>
            </a:lvl4pPr>
            <a:lvl5pPr marL="3656867" marR="0" lvl="4" indent="-11967" algn="l" rtl="0">
              <a:lnSpc>
                <a:spcPct val="100000"/>
              </a:lnSpc>
              <a:spcBef>
                <a:spcPts val="0"/>
              </a:spcBef>
              <a:spcAft>
                <a:spcPts val="0"/>
              </a:spcAft>
              <a:buClr>
                <a:schemeClr val="dk1"/>
              </a:buClr>
              <a:buFont typeface="Calibri"/>
              <a:buNone/>
              <a:defRPr sz="3600" b="0" i="0" u="none" strike="noStrike" cap="none">
                <a:solidFill>
                  <a:schemeClr val="dk1"/>
                </a:solidFill>
                <a:latin typeface="Calibri"/>
                <a:ea typeface="Calibri"/>
                <a:cs typeface="Calibri"/>
                <a:sym typeface="Calibri"/>
              </a:defRPr>
            </a:lvl5pPr>
            <a:lvl6pPr marL="4571086" marR="0" lvl="5" indent="-11786" algn="l" rtl="0">
              <a:lnSpc>
                <a:spcPct val="100000"/>
              </a:lnSpc>
              <a:spcBef>
                <a:spcPts val="0"/>
              </a:spcBef>
              <a:spcAft>
                <a:spcPts val="0"/>
              </a:spcAft>
              <a:buClr>
                <a:schemeClr val="dk1"/>
              </a:buClr>
              <a:buFont typeface="Calibri"/>
              <a:buNone/>
              <a:defRPr sz="3600" b="0" i="0" u="none" strike="noStrike" cap="none">
                <a:solidFill>
                  <a:schemeClr val="dk1"/>
                </a:solidFill>
                <a:latin typeface="Calibri"/>
                <a:ea typeface="Calibri"/>
                <a:cs typeface="Calibri"/>
                <a:sym typeface="Calibri"/>
              </a:defRPr>
            </a:lvl6pPr>
            <a:lvl7pPr marL="5485303" marR="0" lvl="6" indent="-11603" algn="l" rtl="0">
              <a:lnSpc>
                <a:spcPct val="100000"/>
              </a:lnSpc>
              <a:spcBef>
                <a:spcPts val="0"/>
              </a:spcBef>
              <a:spcAft>
                <a:spcPts val="0"/>
              </a:spcAft>
              <a:buClr>
                <a:schemeClr val="dk1"/>
              </a:buClr>
              <a:buFont typeface="Calibri"/>
              <a:buNone/>
              <a:defRPr sz="3600" b="0" i="0" u="none" strike="noStrike" cap="none">
                <a:solidFill>
                  <a:schemeClr val="dk1"/>
                </a:solidFill>
                <a:latin typeface="Calibri"/>
                <a:ea typeface="Calibri"/>
                <a:cs typeface="Calibri"/>
                <a:sym typeface="Calibri"/>
              </a:defRPr>
            </a:lvl7pPr>
            <a:lvl8pPr marL="6399520" marR="0" lvl="7" indent="-11419" algn="l" rtl="0">
              <a:lnSpc>
                <a:spcPct val="100000"/>
              </a:lnSpc>
              <a:spcBef>
                <a:spcPts val="0"/>
              </a:spcBef>
              <a:spcAft>
                <a:spcPts val="0"/>
              </a:spcAft>
              <a:buClr>
                <a:schemeClr val="dk1"/>
              </a:buClr>
              <a:buFont typeface="Calibri"/>
              <a:buNone/>
              <a:defRPr sz="3600" b="0" i="0" u="none" strike="noStrike" cap="none">
                <a:solidFill>
                  <a:schemeClr val="dk1"/>
                </a:solidFill>
                <a:latin typeface="Calibri"/>
                <a:ea typeface="Calibri"/>
                <a:cs typeface="Calibri"/>
                <a:sym typeface="Calibri"/>
              </a:defRPr>
            </a:lvl8pPr>
            <a:lvl9pPr marL="7313737" marR="0" lvl="8" indent="-11237" algn="l" rtl="0">
              <a:lnSpc>
                <a:spcPct val="100000"/>
              </a:lnSpc>
              <a:spcBef>
                <a:spcPts val="0"/>
              </a:spcBef>
              <a:spcAft>
                <a:spcPts val="0"/>
              </a:spcAft>
              <a:buClr>
                <a:schemeClr val="dk1"/>
              </a:buClr>
              <a:buFont typeface="Calibri"/>
              <a:buNone/>
              <a:defRPr sz="36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6282477"/>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Shape 22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24" name="Shape 22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en-US" sz="2400" b="0" i="0" u="none" strike="noStrike" cap="none" dirty="0" err="1">
                <a:solidFill>
                  <a:schemeClr val="dk1"/>
                </a:solidFill>
                <a:latin typeface="Calibri"/>
                <a:ea typeface="Calibri"/>
                <a:cs typeface="Calibri"/>
                <a:sym typeface="Calibri"/>
              </a:rPr>
              <a:t>Obrigádu</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Grandi</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trabádju</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ku</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Sidády</a:t>
            </a:r>
            <a:r>
              <a:rPr lang="en-US" sz="2400" b="0" i="0" u="none" strike="noStrike" cap="none" dirty="0">
                <a:solidFill>
                  <a:schemeClr val="dk1"/>
                </a:solidFill>
                <a:latin typeface="Calibri"/>
                <a:ea typeface="Calibri"/>
                <a:cs typeface="Calibri"/>
                <a:sym typeface="Calibri"/>
              </a:rPr>
              <a:t> &amp; GRC. </a:t>
            </a:r>
          </a:p>
          <a:p>
            <a:pPr marL="0" marR="0" lvl="0" indent="0" algn="l" rtl="0">
              <a:spcBef>
                <a:spcPts val="0"/>
              </a:spcBef>
              <a:spcAft>
                <a:spcPts val="0"/>
              </a:spcAft>
              <a:buClr>
                <a:schemeClr val="dk1"/>
              </a:buClr>
              <a:buSzPct val="25000"/>
              <a:buFont typeface="Calibri"/>
              <a:buNone/>
            </a:pPr>
            <a:r>
              <a:rPr lang="en-US" sz="2400" b="0" i="0" u="none" strike="noStrike" cap="none" dirty="0" err="1">
                <a:solidFill>
                  <a:schemeClr val="dk1"/>
                </a:solidFill>
                <a:latin typeface="Calibri"/>
                <a:ea typeface="Calibri"/>
                <a:cs typeface="Calibri"/>
                <a:sym typeface="Calibri"/>
              </a:rPr>
              <a:t>Obrigádu</a:t>
            </a:r>
            <a:r>
              <a:rPr lang="en-US" sz="2400" b="0" i="0" u="none" strike="noStrike" cap="none" dirty="0">
                <a:solidFill>
                  <a:schemeClr val="dk1"/>
                </a:solidFill>
                <a:latin typeface="Calibri"/>
                <a:ea typeface="Calibri"/>
                <a:cs typeface="Calibri"/>
                <a:sym typeface="Calibri"/>
              </a:rPr>
              <a:t> pa </a:t>
            </a:r>
            <a:r>
              <a:rPr lang="en-US" sz="2400" b="0" i="0" u="none" strike="noStrike" cap="none" dirty="0" err="1">
                <a:solidFill>
                  <a:schemeClr val="dk1"/>
                </a:solidFill>
                <a:latin typeface="Calibri"/>
                <a:ea typeface="Calibri"/>
                <a:cs typeface="Calibri"/>
                <a:sym typeface="Calibri"/>
              </a:rPr>
              <a:t>kenha</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partisipa</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na</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primeru</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worshop</a:t>
            </a:r>
            <a:r>
              <a:rPr lang="en-US" sz="2400" b="0" i="0" u="none" strike="noStrike" cap="none" dirty="0">
                <a:solidFill>
                  <a:schemeClr val="dk1"/>
                </a:solidFill>
                <a:latin typeface="Calibri"/>
                <a:ea typeface="Calibri"/>
                <a:cs typeface="Calibri"/>
                <a:sym typeface="Calibri"/>
              </a:rPr>
              <a:t> di </a:t>
            </a:r>
            <a:r>
              <a:rPr lang="en-US" sz="2400" b="0" i="0" u="none" strike="noStrike" cap="none" dirty="0" err="1">
                <a:solidFill>
                  <a:schemeClr val="dk1"/>
                </a:solidFill>
                <a:latin typeface="Calibri"/>
                <a:ea typeface="Calibri"/>
                <a:cs typeface="Calibri"/>
                <a:sym typeface="Calibri"/>
              </a:rPr>
              <a:t>planiamentu</a:t>
            </a:r>
            <a:r>
              <a:rPr lang="en-US" sz="2400" b="0" i="0" u="none" strike="noStrike" cap="none" dirty="0">
                <a:solidFill>
                  <a:schemeClr val="dk1"/>
                </a:solidFill>
                <a:latin typeface="Calibri"/>
                <a:ea typeface="Calibri"/>
                <a:cs typeface="Calibri"/>
                <a:sym typeface="Calibri"/>
              </a:rPr>
              <a:t> y </a:t>
            </a:r>
            <a:r>
              <a:rPr lang="en-US" sz="2400" b="0" i="0" u="none" strike="noStrike" cap="none" dirty="0" err="1">
                <a:solidFill>
                  <a:schemeClr val="dk1"/>
                </a:solidFill>
                <a:latin typeface="Calibri"/>
                <a:ea typeface="Calibri"/>
                <a:cs typeface="Calibri"/>
                <a:sym typeface="Calibri"/>
              </a:rPr>
              <a:t>tanbê</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kenha</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disponibilíza</a:t>
            </a:r>
            <a:r>
              <a:rPr lang="en-US" sz="2400" b="0" i="0" u="none" strike="noStrike" cap="none" dirty="0">
                <a:solidFill>
                  <a:schemeClr val="dk1"/>
                </a:solidFill>
                <a:latin typeface="Calibri"/>
                <a:ea typeface="Calibri"/>
                <a:cs typeface="Calibri"/>
                <a:sym typeface="Calibri"/>
              </a:rPr>
              <a:t> pa </a:t>
            </a:r>
            <a:r>
              <a:rPr lang="en-US" sz="2400" b="0" i="0" u="none" strike="noStrike" cap="none" dirty="0" err="1">
                <a:solidFill>
                  <a:schemeClr val="dk1"/>
                </a:solidFill>
                <a:latin typeface="Calibri"/>
                <a:ea typeface="Calibri"/>
                <a:cs typeface="Calibri"/>
                <a:sym typeface="Calibri"/>
              </a:rPr>
              <a:t>fala</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ku</a:t>
            </a:r>
            <a:r>
              <a:rPr lang="en-US" sz="2400" b="0" i="0" u="none" strike="noStrike" cap="none" dirty="0">
                <a:solidFill>
                  <a:schemeClr val="dk1"/>
                </a:solidFill>
                <a:latin typeface="Calibri"/>
                <a:ea typeface="Calibri"/>
                <a:cs typeface="Calibri"/>
                <a:sym typeface="Calibri"/>
              </a:rPr>
              <a:t> min/</a:t>
            </a:r>
            <a:r>
              <a:rPr lang="en-US" sz="2400" b="0" i="0" u="none" strike="noStrike" cap="none" dirty="0" err="1">
                <a:solidFill>
                  <a:schemeClr val="dk1"/>
                </a:solidFill>
                <a:latin typeface="Calibri"/>
                <a:ea typeface="Calibri"/>
                <a:cs typeface="Calibri"/>
                <a:sym typeface="Calibri"/>
              </a:rPr>
              <a:t>manda</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sujeston</a:t>
            </a:r>
            <a:r>
              <a:rPr lang="en-US" sz="2400" b="0" i="0" u="none" strike="noStrike" cap="none" dirty="0">
                <a:solidFill>
                  <a:schemeClr val="dk1"/>
                </a:solidFill>
                <a:latin typeface="Calibri"/>
                <a:ea typeface="Calibri"/>
                <a:cs typeface="Calibri"/>
                <a:sym typeface="Calibri"/>
              </a:rPr>
              <a:t> di </a:t>
            </a:r>
            <a:r>
              <a:rPr lang="en-US" sz="2400" b="0" i="0" u="none" strike="noStrike" cap="none" dirty="0" err="1">
                <a:solidFill>
                  <a:schemeClr val="dk1"/>
                </a:solidFill>
                <a:latin typeface="Calibri"/>
                <a:ea typeface="Calibri"/>
                <a:cs typeface="Calibri"/>
                <a:sym typeface="Calibri"/>
              </a:rPr>
              <a:t>planiamentu</a:t>
            </a:r>
            <a:r>
              <a:rPr lang="en-US" sz="2400" b="0" i="0" u="none" strike="noStrike" cap="none" baseline="0" dirty="0">
                <a:solidFill>
                  <a:schemeClr val="dk1"/>
                </a:solidFill>
                <a:latin typeface="Calibri"/>
                <a:ea typeface="Calibri"/>
                <a:cs typeface="Calibri"/>
                <a:sym typeface="Calibri"/>
              </a:rPr>
              <a:t> pa</a:t>
            </a:r>
            <a:r>
              <a:rPr lang="en-US" sz="2400" b="0" i="0" u="none" strike="noStrike" cap="none" dirty="0">
                <a:solidFill>
                  <a:schemeClr val="dk1"/>
                </a:solidFill>
                <a:latin typeface="Calibri"/>
                <a:ea typeface="Calibri"/>
                <a:cs typeface="Calibri"/>
                <a:sym typeface="Calibri"/>
              </a:rPr>
              <a:t> workshop</a:t>
            </a:r>
          </a:p>
          <a:p>
            <a:pPr marL="0" marR="0" lvl="0" indent="0" algn="l" rtl="0">
              <a:spcBef>
                <a:spcPts val="0"/>
              </a:spcBef>
              <a:spcAft>
                <a:spcPts val="0"/>
              </a:spcAft>
              <a:buClr>
                <a:schemeClr val="dk1"/>
              </a:buClr>
              <a:buSzPct val="25000"/>
              <a:buFont typeface="Calibri"/>
              <a:buNone/>
            </a:pPr>
            <a:endParaRPr sz="24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2400" b="0" i="0" u="none" strike="noStrike" cap="none" dirty="0">
                <a:solidFill>
                  <a:schemeClr val="dk1"/>
                </a:solidFill>
                <a:latin typeface="Calibri"/>
                <a:ea typeface="Calibri"/>
                <a:cs typeface="Calibri"/>
                <a:sym typeface="Calibri"/>
              </a:rPr>
              <a:t>*Some partners already giving climate talks &amp; looking for the latest data/best way to present it. For others, presenting CRB findings not enough. Ready to engage with the city re: sector or neighborhood specific challenges and approaches. </a:t>
            </a:r>
          </a:p>
          <a:p>
            <a:pPr marL="0" marR="0" lvl="0" indent="0" algn="l" rtl="0">
              <a:spcBef>
                <a:spcPts val="0"/>
              </a:spcBef>
              <a:spcAft>
                <a:spcPts val="0"/>
              </a:spcAft>
              <a:buClr>
                <a:schemeClr val="dk1"/>
              </a:buClr>
              <a:buSzPct val="25000"/>
              <a:buFont typeface="Calibri"/>
              <a:buNone/>
            </a:pPr>
            <a:endParaRPr sz="24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2400" b="0" i="0" u="none" strike="noStrike" cap="none" dirty="0">
                <a:solidFill>
                  <a:schemeClr val="dk1"/>
                </a:solidFill>
                <a:latin typeface="Calibri"/>
                <a:ea typeface="Calibri"/>
                <a:cs typeface="Calibri"/>
                <a:sym typeface="Calibri"/>
              </a:rPr>
              <a:t>Today – share  basic climate leaders peer based outreach presentation &amp; approach in am. In pm – enter a dialogue with the City re: ways to collaborate with CBOs re: resilience initiatives. Presentation &amp; materials STILL IN DRAFT FORM – will be finalized post workshop.</a:t>
            </a:r>
          </a:p>
          <a:p>
            <a:pPr marL="0" marR="0" lvl="0" indent="0" algn="l" rtl="0">
              <a:spcBef>
                <a:spcPts val="0"/>
              </a:spcBef>
              <a:spcAft>
                <a:spcPts val="0"/>
              </a:spcAft>
              <a:buClr>
                <a:schemeClr val="dk1"/>
              </a:buClr>
              <a:buSzPct val="25000"/>
              <a:buFont typeface="Calibri"/>
              <a:buNone/>
            </a:pPr>
            <a:endParaRPr sz="24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2400" b="0" i="0" u="none" strike="noStrike" cap="none" dirty="0">
                <a:solidFill>
                  <a:schemeClr val="dk1"/>
                </a:solidFill>
                <a:latin typeface="Calibri"/>
                <a:ea typeface="Calibri"/>
                <a:cs typeface="Calibri"/>
                <a:sym typeface="Calibri"/>
              </a:rPr>
              <a:t>This am – City re: update on CRB, how input from design session is being used, plans for Climate Leaders program moving forward.</a:t>
            </a:r>
          </a:p>
          <a:p>
            <a:pPr marL="0" marR="0" lvl="0" indent="0" algn="l" rtl="0">
              <a:spcBef>
                <a:spcPts val="0"/>
              </a:spcBef>
              <a:spcAft>
                <a:spcPts val="0"/>
              </a:spcAft>
              <a:buClr>
                <a:schemeClr val="dk1"/>
              </a:buClr>
              <a:buSzPct val="25000"/>
              <a:buFont typeface="Calibri"/>
              <a:buNone/>
            </a:pPr>
            <a:r>
              <a:rPr lang="en-US" sz="2400" b="0" i="0" u="none" strike="noStrike" cap="none" dirty="0">
                <a:solidFill>
                  <a:schemeClr val="dk1"/>
                </a:solidFill>
                <a:latin typeface="Calibri"/>
                <a:ea typeface="Calibri"/>
                <a:cs typeface="Calibri"/>
                <a:sym typeface="Calibri"/>
              </a:rPr>
              <a:t>Walk through materials</a:t>
            </a:r>
          </a:p>
          <a:p>
            <a:pPr marL="0" marR="0" lvl="0" indent="0" algn="l" rtl="0">
              <a:spcBef>
                <a:spcPts val="0"/>
              </a:spcBef>
              <a:spcAft>
                <a:spcPts val="0"/>
              </a:spcAft>
              <a:buClr>
                <a:schemeClr val="dk1"/>
              </a:buClr>
              <a:buSzPct val="25000"/>
              <a:buFont typeface="Calibri"/>
              <a:buNone/>
            </a:pPr>
            <a:r>
              <a:rPr lang="en-US" sz="2400" b="0" i="0" u="none" strike="noStrike" cap="none" dirty="0">
                <a:solidFill>
                  <a:schemeClr val="dk1"/>
                </a:solidFill>
                <a:latin typeface="Calibri"/>
                <a:ea typeface="Calibri"/>
                <a:cs typeface="Calibri"/>
                <a:sym typeface="Calibri"/>
              </a:rPr>
              <a:t>Hands on – time to adapt/revise</a:t>
            </a:r>
          </a:p>
          <a:p>
            <a:pPr marL="0" marR="0" lvl="0" indent="0" algn="l" rtl="0">
              <a:spcBef>
                <a:spcPts val="0"/>
              </a:spcBef>
              <a:spcAft>
                <a:spcPts val="0"/>
              </a:spcAft>
              <a:buClr>
                <a:schemeClr val="dk1"/>
              </a:buClr>
              <a:buSzPct val="25000"/>
              <a:buFont typeface="Calibri"/>
              <a:buNone/>
            </a:pPr>
            <a:endParaRPr sz="24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2400" b="0" i="0" u="none" strike="noStrike" cap="none" dirty="0">
                <a:solidFill>
                  <a:schemeClr val="dk1"/>
                </a:solidFill>
                <a:latin typeface="Calibri"/>
                <a:ea typeface="Calibri"/>
                <a:cs typeface="Calibri"/>
                <a:sym typeface="Calibri"/>
              </a:rPr>
              <a:t>LUNCH</a:t>
            </a:r>
          </a:p>
          <a:p>
            <a:pPr marL="0" marR="0" lvl="0" indent="0" algn="l" rtl="0">
              <a:spcBef>
                <a:spcPts val="0"/>
              </a:spcBef>
              <a:spcAft>
                <a:spcPts val="0"/>
              </a:spcAft>
              <a:buClr>
                <a:schemeClr val="dk1"/>
              </a:buClr>
              <a:buSzPct val="25000"/>
              <a:buFont typeface="Calibri"/>
              <a:buNone/>
            </a:pPr>
            <a:endParaRPr sz="24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2400" b="0" i="0" u="none" strike="noStrike" cap="none" dirty="0">
                <a:solidFill>
                  <a:schemeClr val="dk1"/>
                </a:solidFill>
                <a:latin typeface="Calibri"/>
                <a:ea typeface="Calibri"/>
                <a:cs typeface="Calibri"/>
                <a:sym typeface="Calibri"/>
              </a:rPr>
              <a:t>PM – Here from City re: efforts underway in E Boston. Walk through E Boston supplemental materials. Discuss collaboration opportunities. End at 3.</a:t>
            </a:r>
          </a:p>
          <a:p>
            <a:pPr marL="0" marR="0" lvl="0" indent="0" algn="l" rtl="0">
              <a:spcBef>
                <a:spcPts val="0"/>
              </a:spcBef>
              <a:spcAft>
                <a:spcPts val="0"/>
              </a:spcAft>
              <a:buClr>
                <a:schemeClr val="dk1"/>
              </a:buClr>
              <a:buSzPct val="25000"/>
              <a:buFont typeface="Calibri"/>
              <a:buNone/>
            </a:pPr>
            <a:endParaRPr sz="2400" b="0" i="0" u="none" strike="noStrike" cap="none" dirty="0">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r>
              <a:rPr lang="en-US" sz="2400" b="0" i="0" u="none" strike="noStrike" cap="none" dirty="0">
                <a:solidFill>
                  <a:schemeClr val="dk1"/>
                </a:solidFill>
                <a:latin typeface="Calibri"/>
                <a:ea typeface="Calibri"/>
                <a:cs typeface="Calibri"/>
                <a:sym typeface="Calibri"/>
              </a:rPr>
              <a:t>DIALOGUE DOC – presentation points, detailed messaging + tips – things you don’t need to lead with but may want in your back pocket.  </a:t>
            </a:r>
          </a:p>
        </p:txBody>
      </p:sp>
      <p:sp>
        <p:nvSpPr>
          <p:cNvPr id="225" name="Shape 22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635457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Shape 34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2400" b="0" i="0" u="none" strike="noStrike" cap="none" dirty="0" err="1">
                <a:solidFill>
                  <a:schemeClr val="dk1"/>
                </a:solidFill>
                <a:latin typeface="Calibri"/>
                <a:ea typeface="Calibri"/>
                <a:cs typeface="Calibri"/>
                <a:sym typeface="Calibri"/>
              </a:rPr>
              <a:t>Oferesi</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konparison</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ki</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pesoas</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podi</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stablesi</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relason</a:t>
            </a:r>
            <a:r>
              <a:rPr lang="en-US" sz="2400" b="0" i="0" u="none" strike="noStrike" cap="none" dirty="0">
                <a:solidFill>
                  <a:schemeClr val="dk1"/>
                </a:solidFill>
                <a:latin typeface="Calibri"/>
                <a:ea typeface="Calibri"/>
                <a:cs typeface="Calibri"/>
                <a:sym typeface="Calibri"/>
              </a:rPr>
              <a:t> – </a:t>
            </a:r>
            <a:r>
              <a:rPr lang="en-US" sz="2400" b="0" i="0" u="none" strike="noStrike" cap="none" dirty="0" err="1">
                <a:solidFill>
                  <a:schemeClr val="dk1"/>
                </a:solidFill>
                <a:latin typeface="Calibri"/>
                <a:ea typeface="Calibri"/>
                <a:cs typeface="Calibri"/>
                <a:sym typeface="Calibri"/>
              </a:rPr>
              <a:t>na</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altura</a:t>
            </a:r>
            <a:r>
              <a:rPr lang="en-US" sz="2400" b="0" i="0" u="none" strike="noStrike" cap="none" dirty="0">
                <a:solidFill>
                  <a:schemeClr val="dk1"/>
                </a:solidFill>
                <a:latin typeface="Calibri"/>
                <a:ea typeface="Calibri"/>
                <a:cs typeface="Calibri"/>
                <a:sym typeface="Calibri"/>
              </a:rPr>
              <a:t> di </a:t>
            </a:r>
            <a:r>
              <a:rPr lang="en-US" sz="2400" b="0" i="0" u="none" strike="noStrike" cap="none" dirty="0" err="1">
                <a:solidFill>
                  <a:schemeClr val="dk1"/>
                </a:solidFill>
                <a:latin typeface="Calibri"/>
                <a:ea typeface="Calibri"/>
                <a:cs typeface="Calibri"/>
                <a:sym typeface="Calibri"/>
              </a:rPr>
              <a:t>paseius</a:t>
            </a:r>
            <a:r>
              <a:rPr lang="en-US" sz="2400" b="0" i="0" u="none" strike="noStrike" cap="none" dirty="0">
                <a:solidFill>
                  <a:schemeClr val="dk1"/>
                </a:solidFill>
                <a:latin typeface="Calibri"/>
                <a:ea typeface="Calibri"/>
                <a:cs typeface="Calibri"/>
                <a:sym typeface="Calibri"/>
              </a:rPr>
              <a:t> di </a:t>
            </a:r>
            <a:r>
              <a:rPr lang="en-US" sz="2400" b="0" i="0" u="none" strike="noStrike" cap="none" dirty="0" err="1">
                <a:solidFill>
                  <a:schemeClr val="dk1"/>
                </a:solidFill>
                <a:latin typeface="Calibri"/>
                <a:ea typeface="Calibri"/>
                <a:cs typeface="Calibri"/>
                <a:sym typeface="Calibri"/>
              </a:rPr>
              <a:t>sidádi</a:t>
            </a:r>
            <a:r>
              <a:rPr lang="en-US" sz="2400" b="0" i="0" u="none" strike="noStrike" cap="none" dirty="0">
                <a:solidFill>
                  <a:schemeClr val="dk1"/>
                </a:solidFill>
                <a:latin typeface="Calibri"/>
                <a:ea typeface="Calibri"/>
                <a:cs typeface="Calibri"/>
                <a:sym typeface="Calibri"/>
              </a:rPr>
              <a:t> / 20% </a:t>
            </a:r>
            <a:r>
              <a:rPr lang="en-US" sz="2400" b="0" i="0" u="none" strike="noStrike" cap="none" dirty="0" err="1">
                <a:solidFill>
                  <a:schemeClr val="dk1"/>
                </a:solidFill>
                <a:latin typeface="Calibri"/>
                <a:ea typeface="Calibri"/>
                <a:cs typeface="Calibri"/>
                <a:sym typeface="Calibri"/>
              </a:rPr>
              <a:t>más</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ki</a:t>
            </a:r>
            <a:r>
              <a:rPr lang="en-US" sz="2400" b="0" i="0" u="none" strike="noStrike" cap="none" baseline="0" dirty="0">
                <a:solidFill>
                  <a:schemeClr val="dk1"/>
                </a:solidFill>
                <a:latin typeface="Calibri"/>
                <a:ea typeface="Calibri"/>
                <a:cs typeface="Calibri"/>
                <a:sym typeface="Calibri"/>
              </a:rPr>
              <a:t> </a:t>
            </a:r>
            <a:r>
              <a:rPr lang="en-US" sz="2400" b="0" i="0" u="none" strike="noStrike" cap="none" baseline="0" dirty="0" err="1">
                <a:solidFill>
                  <a:schemeClr val="dk1"/>
                </a:solidFill>
                <a:latin typeface="Calibri"/>
                <a:ea typeface="Calibri"/>
                <a:cs typeface="Calibri"/>
                <a:sym typeface="Calibri"/>
              </a:rPr>
              <a:t>kuzê</a:t>
            </a:r>
            <a:r>
              <a:rPr lang="en-US" sz="2400" b="0" i="0" u="none" strike="noStrike" cap="none" baseline="0" dirty="0">
                <a:solidFill>
                  <a:schemeClr val="dk1"/>
                </a:solidFill>
                <a:latin typeface="Calibri"/>
                <a:ea typeface="Calibri"/>
                <a:cs typeface="Calibri"/>
                <a:sym typeface="Calibri"/>
              </a:rPr>
              <a:t> nu </a:t>
            </a:r>
            <a:r>
              <a:rPr lang="en-US" sz="2400" b="0" i="0" u="none" strike="noStrike" cap="none" baseline="0" dirty="0" err="1">
                <a:solidFill>
                  <a:schemeClr val="dk1"/>
                </a:solidFill>
                <a:latin typeface="Calibri"/>
                <a:ea typeface="Calibri"/>
                <a:cs typeface="Calibri"/>
                <a:sym typeface="Calibri"/>
              </a:rPr>
              <a:t>stá</a:t>
            </a:r>
            <a:r>
              <a:rPr lang="en-US" sz="2400" b="0" i="0" u="none" strike="noStrike" cap="none" baseline="0" dirty="0">
                <a:solidFill>
                  <a:schemeClr val="dk1"/>
                </a:solidFill>
                <a:latin typeface="Calibri"/>
                <a:ea typeface="Calibri"/>
                <a:cs typeface="Calibri"/>
                <a:sym typeface="Calibri"/>
              </a:rPr>
              <a:t> </a:t>
            </a:r>
            <a:r>
              <a:rPr lang="en-US" sz="2400" b="0" i="0" u="none" strike="noStrike" cap="none" baseline="0" dirty="0" err="1">
                <a:solidFill>
                  <a:schemeClr val="dk1"/>
                </a:solidFill>
                <a:latin typeface="Calibri"/>
                <a:ea typeface="Calibri"/>
                <a:cs typeface="Calibri"/>
                <a:sym typeface="Calibri"/>
              </a:rPr>
              <a:t>akostumádu</a:t>
            </a:r>
            <a:r>
              <a:rPr lang="en-US" sz="2400" b="0" i="0" u="none" strike="noStrike" cap="none" dirty="0">
                <a:solidFill>
                  <a:schemeClr val="dk1"/>
                </a:solidFill>
                <a:latin typeface="Calibri"/>
                <a:ea typeface="Calibri"/>
                <a:cs typeface="Calibri"/>
                <a:sym typeface="Calibri"/>
              </a:rPr>
              <a:t>. </a:t>
            </a:r>
          </a:p>
        </p:txBody>
      </p:sp>
      <p:sp>
        <p:nvSpPr>
          <p:cNvPr id="347" name="Shape 34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6779379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Shape 357"/>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Calibri"/>
              <a:buNone/>
            </a:pPr>
            <a:r>
              <a:rPr lang="en-US" sz="2400" b="0" i="0" u="none" strike="noStrike" cap="none" dirty="0" err="1">
                <a:solidFill>
                  <a:schemeClr val="dk1"/>
                </a:solidFill>
                <a:latin typeface="Calibri"/>
                <a:ea typeface="Calibri"/>
                <a:cs typeface="Calibri"/>
                <a:sym typeface="Calibri"/>
              </a:rPr>
              <a:t>Ka</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preokupa</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na</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splika</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tudu</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es</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senárius</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posíveis</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xeias</a:t>
            </a:r>
            <a:r>
              <a:rPr lang="en-US" sz="2400" b="0" i="0" u="none" strike="noStrike" cap="none" dirty="0">
                <a:solidFill>
                  <a:schemeClr val="dk1"/>
                </a:solidFill>
                <a:latin typeface="Calibri"/>
                <a:ea typeface="Calibri"/>
                <a:cs typeface="Calibri"/>
                <a:sym typeface="Calibri"/>
              </a:rPr>
              <a:t> ranges &amp; </a:t>
            </a:r>
            <a:r>
              <a:rPr lang="en-US" sz="2400" b="0" i="0" u="none" strike="noStrike" cap="none" dirty="0" err="1">
                <a:solidFill>
                  <a:schemeClr val="dk1"/>
                </a:solidFill>
                <a:latin typeface="Calibri"/>
                <a:ea typeface="Calibri"/>
                <a:cs typeface="Calibri"/>
                <a:sym typeface="Calibri"/>
              </a:rPr>
              <a:t>potensial</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linha</a:t>
            </a:r>
            <a:r>
              <a:rPr lang="en-US" sz="2400" b="0" i="0" u="none" strike="noStrike" cap="none" dirty="0">
                <a:solidFill>
                  <a:schemeClr val="dk1"/>
                </a:solidFill>
                <a:latin typeface="Calibri"/>
                <a:ea typeface="Calibri"/>
                <a:cs typeface="Calibri"/>
                <a:sym typeface="Calibri"/>
              </a:rPr>
              <a:t> di </a:t>
            </a:r>
            <a:r>
              <a:rPr lang="en-US" sz="2400" b="0" i="0" u="none" strike="noStrike" cap="none" dirty="0" err="1">
                <a:solidFill>
                  <a:schemeClr val="dk1"/>
                </a:solidFill>
                <a:latin typeface="Calibri"/>
                <a:ea typeface="Calibri"/>
                <a:cs typeface="Calibri"/>
                <a:sym typeface="Calibri"/>
              </a:rPr>
              <a:t>tenpu</a:t>
            </a:r>
            <a:r>
              <a:rPr lang="en-US" sz="2400" b="0" i="0" u="none" strike="noStrike" cap="none" dirty="0">
                <a:solidFill>
                  <a:schemeClr val="dk1"/>
                </a:solidFill>
                <a:latin typeface="Calibri"/>
                <a:ea typeface="Calibri"/>
                <a:cs typeface="Calibri"/>
                <a:sym typeface="Calibri"/>
              </a:rPr>
              <a:t>. É </a:t>
            </a:r>
            <a:r>
              <a:rPr lang="en-US" sz="2400" b="0" i="0" u="none" strike="noStrike" cap="none" dirty="0" err="1">
                <a:solidFill>
                  <a:schemeClr val="dk1"/>
                </a:solidFill>
                <a:latin typeface="Calibri"/>
                <a:ea typeface="Calibri"/>
                <a:cs typeface="Calibri"/>
                <a:sym typeface="Calibri"/>
              </a:rPr>
              <a:t>fásil</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fika</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perdídu</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na</a:t>
            </a:r>
            <a:r>
              <a:rPr lang="en-US" sz="2400" b="0" i="0" u="none" strike="noStrike" cap="none" dirty="0">
                <a:solidFill>
                  <a:schemeClr val="dk1"/>
                </a:solidFill>
                <a:latin typeface="Calibri"/>
                <a:ea typeface="Calibri"/>
                <a:cs typeface="Calibri"/>
                <a:sym typeface="Calibri"/>
              </a:rPr>
              <a:t> el y </a:t>
            </a:r>
            <a:r>
              <a:rPr lang="en-US" sz="2400" b="0" i="0" u="none" strike="noStrike" cap="none" dirty="0" err="1">
                <a:solidFill>
                  <a:schemeClr val="dk1"/>
                </a:solidFill>
                <a:latin typeface="Calibri"/>
                <a:ea typeface="Calibri"/>
                <a:cs typeface="Calibri"/>
                <a:sym typeface="Calibri"/>
              </a:rPr>
              <a:t>otu</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ves</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maioria</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ka</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mesti</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sabi</a:t>
            </a:r>
            <a:r>
              <a:rPr lang="en-US" sz="2400" b="0" i="0" u="none" strike="noStrike" cap="none" dirty="0">
                <a:solidFill>
                  <a:schemeClr val="dk1"/>
                </a:solidFill>
                <a:latin typeface="Calibri"/>
                <a:ea typeface="Calibri"/>
                <a:cs typeface="Calibri"/>
                <a:sym typeface="Calibri"/>
              </a:rPr>
              <a:t>.</a:t>
            </a:r>
          </a:p>
          <a:p>
            <a:pPr marL="0" marR="0" lvl="0" indent="0" algn="l" rtl="0">
              <a:spcBef>
                <a:spcPts val="0"/>
              </a:spcBef>
              <a:spcAft>
                <a:spcPts val="0"/>
              </a:spcAft>
              <a:buClr>
                <a:schemeClr val="dk1"/>
              </a:buClr>
              <a:buSzPct val="25000"/>
              <a:buFont typeface="Calibri"/>
              <a:buNone/>
            </a:pPr>
            <a:r>
              <a:rPr lang="en-US" sz="2400" b="0" i="0" u="none" strike="noStrike" cap="none" dirty="0">
                <a:solidFill>
                  <a:schemeClr val="dk1"/>
                </a:solidFill>
                <a:latin typeface="Calibri"/>
                <a:ea typeface="Calibri"/>
                <a:cs typeface="Calibri"/>
                <a:sym typeface="Calibri"/>
              </a:rPr>
              <a:t>Do need to know – SLR happening already + will make flooding worse as time goes on which means preparing now.</a:t>
            </a:r>
          </a:p>
          <a:p>
            <a:pPr marL="0" marR="0" lvl="0" indent="0" algn="l" rtl="0">
              <a:spcBef>
                <a:spcPts val="0"/>
              </a:spcBef>
              <a:spcAft>
                <a:spcPts val="0"/>
              </a:spcAft>
              <a:buClr>
                <a:schemeClr val="dk1"/>
              </a:buClr>
              <a:buSzPct val="25000"/>
              <a:buFont typeface="Calibri"/>
              <a:buNone/>
            </a:pPr>
            <a:endParaRPr sz="24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2400" b="0" i="0" u="none" strike="noStrike" cap="none" dirty="0">
                <a:solidFill>
                  <a:schemeClr val="dk1"/>
                </a:solidFill>
                <a:latin typeface="Calibri"/>
                <a:ea typeface="Calibri"/>
                <a:cs typeface="Calibri"/>
                <a:sym typeface="Calibri"/>
              </a:rPr>
              <a:t>CRB uses inches of SLR in maps – important for technical but showing where flooding would come on your body provides an easy to understand reference. i.e. I’m only 5’3” so 3ft of flooding would be higher than my waist.</a:t>
            </a:r>
          </a:p>
          <a:p>
            <a:pPr marL="0" marR="0" lvl="0" indent="0" algn="l" rtl="0">
              <a:spcBef>
                <a:spcPts val="0"/>
              </a:spcBef>
              <a:spcAft>
                <a:spcPts val="0"/>
              </a:spcAft>
              <a:buClr>
                <a:schemeClr val="dk1"/>
              </a:buClr>
              <a:buSzPct val="25000"/>
              <a:buFont typeface="Calibri"/>
              <a:buNone/>
            </a:pPr>
            <a:endParaRPr sz="2400" b="0" i="0" u="none" strike="noStrike" cap="none" dirty="0">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endParaRPr sz="2400" b="0" i="0" u="none" strike="noStrike" cap="none" dirty="0">
              <a:solidFill>
                <a:schemeClr val="dk1"/>
              </a:solidFill>
              <a:latin typeface="Calibri"/>
              <a:ea typeface="Calibri"/>
              <a:cs typeface="Calibri"/>
              <a:sym typeface="Calibri"/>
            </a:endParaRPr>
          </a:p>
        </p:txBody>
      </p:sp>
      <p:sp>
        <p:nvSpPr>
          <p:cNvPr id="358" name="Shape 3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4334225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Shape 37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Calibri"/>
              <a:buNone/>
            </a:pPr>
            <a:r>
              <a:rPr lang="pt-BR" sz="2400" b="0" i="0" u="none" strike="noStrike" cap="none" dirty="0">
                <a:solidFill>
                  <a:schemeClr val="dk1"/>
                </a:solidFill>
                <a:latin typeface="Calibri"/>
                <a:ea typeface="Calibri"/>
                <a:cs typeface="Calibri"/>
                <a:sym typeface="Calibri"/>
              </a:rPr>
              <a:t>DJÁ É UN PRUBLEMA.</a:t>
            </a:r>
          </a:p>
          <a:p>
            <a:pPr marL="0" marR="0" lvl="0" indent="0" algn="l" rtl="0">
              <a:spcBef>
                <a:spcPts val="0"/>
              </a:spcBef>
              <a:spcAft>
                <a:spcPts val="0"/>
              </a:spcAft>
              <a:buClr>
                <a:schemeClr val="dk1"/>
              </a:buClr>
              <a:buSzPct val="25000"/>
              <a:buFont typeface="Calibri"/>
              <a:buNone/>
            </a:pPr>
            <a:r>
              <a:rPr lang="pt-BR" sz="2400" b="0" i="0" u="none" strike="noStrike" cap="none" dirty="0">
                <a:solidFill>
                  <a:schemeClr val="dk1"/>
                </a:solidFill>
                <a:latin typeface="Calibri"/>
                <a:ea typeface="Calibri"/>
                <a:cs typeface="Calibri"/>
                <a:sym typeface="Calibri"/>
              </a:rPr>
              <a:t>Aumenta presiona + SNM piora</a:t>
            </a:r>
          </a:p>
          <a:p>
            <a:pPr marL="0" marR="0" lvl="0" indent="0" algn="l" rtl="0">
              <a:spcBef>
                <a:spcPts val="0"/>
              </a:spcBef>
              <a:spcAft>
                <a:spcPts val="0"/>
              </a:spcAft>
              <a:buClr>
                <a:schemeClr val="dk1"/>
              </a:buClr>
              <a:buSzPct val="25000"/>
              <a:buFont typeface="Calibri"/>
              <a:buNone/>
            </a:pPr>
            <a:r>
              <a:rPr lang="pt-BR" sz="2400" b="0" i="0" u="none" strike="noStrike" cap="none" dirty="0">
                <a:solidFill>
                  <a:schemeClr val="dk1"/>
                </a:solidFill>
                <a:latin typeface="Calibri"/>
                <a:ea typeface="Calibri"/>
                <a:cs typeface="Calibri"/>
                <a:sym typeface="Calibri"/>
              </a:rPr>
              <a:t>Ku kalor, efeitus sidádi +e grandi pamódi tudu partis di sidádi tem algun lokal en risku di aumenta spozison</a:t>
            </a:r>
          </a:p>
          <a:p>
            <a:pPr marL="0" marR="0" lvl="0" indent="0" algn="l" rtl="0">
              <a:spcBef>
                <a:spcPts val="0"/>
              </a:spcBef>
              <a:spcAft>
                <a:spcPts val="0"/>
              </a:spcAft>
              <a:buClr>
                <a:schemeClr val="dk1"/>
              </a:buClr>
              <a:buSzPct val="25000"/>
              <a:buFont typeface="Calibri"/>
              <a:buNone/>
            </a:pPr>
            <a:endParaRPr lang="pt-BR" sz="24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pt-BR" sz="2400" b="0" i="0" u="none" strike="noStrike" cap="none" dirty="0">
                <a:solidFill>
                  <a:schemeClr val="dk1"/>
                </a:solidFill>
                <a:latin typeface="Calibri"/>
                <a:ea typeface="Calibri"/>
                <a:cs typeface="Calibri"/>
                <a:sym typeface="Calibri"/>
              </a:rPr>
              <a:t>Terminolujia pa eventus sobri inundason é konfúzu. Ka preokupa ku kel</a:t>
            </a:r>
            <a:r>
              <a:rPr lang="pt-BR" sz="2400" b="0" i="0" u="none" strike="noStrike" cap="none" baseline="0" dirty="0">
                <a:solidFill>
                  <a:schemeClr val="dk1"/>
                </a:solidFill>
                <a:latin typeface="Calibri"/>
                <a:ea typeface="Calibri"/>
                <a:cs typeface="Calibri"/>
                <a:sym typeface="Calibri"/>
              </a:rPr>
              <a:t> li</a:t>
            </a:r>
            <a:r>
              <a:rPr lang="pt-BR" sz="2400" b="0" i="0" u="none" strike="noStrike" cap="none" dirty="0">
                <a:solidFill>
                  <a:schemeClr val="dk1"/>
                </a:solidFill>
                <a:latin typeface="Calibri"/>
                <a:ea typeface="Calibri"/>
                <a:cs typeface="Calibri"/>
                <a:sym typeface="Calibri"/>
              </a:rPr>
              <a:t>. Tudu ki bu mesti sabi é:</a:t>
            </a:r>
          </a:p>
          <a:p>
            <a:pPr marL="0" marR="0" lvl="0" indent="0" algn="l" rtl="0">
              <a:spcBef>
                <a:spcPts val="0"/>
              </a:spcBef>
              <a:spcAft>
                <a:spcPts val="0"/>
              </a:spcAft>
              <a:buClr>
                <a:schemeClr val="dk1"/>
              </a:buClr>
              <a:buSzPct val="25000"/>
              <a:buFont typeface="Calibri"/>
              <a:buNone/>
            </a:pPr>
            <a:r>
              <a:rPr lang="pt-BR" sz="2400" b="0" i="0" u="none" strike="noStrike" cap="none" dirty="0">
                <a:solidFill>
                  <a:schemeClr val="dk1"/>
                </a:solidFill>
                <a:latin typeface="Calibri"/>
                <a:ea typeface="Calibri"/>
                <a:cs typeface="Calibri"/>
                <a:sym typeface="Calibri"/>
              </a:rPr>
              <a:t>Eventus sobri inundason di altu probabilidádi (10% di xansi anual)</a:t>
            </a:r>
          </a:p>
          <a:p>
            <a:pPr marL="0" marR="0" lvl="0" indent="0" algn="l" rtl="0">
              <a:spcBef>
                <a:spcPts val="0"/>
              </a:spcBef>
              <a:spcAft>
                <a:spcPts val="0"/>
              </a:spcAft>
              <a:buClr>
                <a:schemeClr val="dk1"/>
              </a:buClr>
              <a:buSzPct val="25000"/>
              <a:buFont typeface="Calibri"/>
              <a:buNone/>
            </a:pPr>
            <a:r>
              <a:rPr lang="pt-BR" sz="2400" b="0" i="0" u="none" strike="noStrike" cap="none" dirty="0">
                <a:solidFill>
                  <a:schemeClr val="dk1"/>
                </a:solidFill>
                <a:latin typeface="Calibri"/>
                <a:ea typeface="Calibri"/>
                <a:cs typeface="Calibri"/>
                <a:sym typeface="Calibri"/>
              </a:rPr>
              <a:t>Báxu probabilidádi (1%)</a:t>
            </a:r>
          </a:p>
          <a:p>
            <a:pPr marL="0" marR="0" lvl="0" indent="0" algn="l" rtl="0">
              <a:spcBef>
                <a:spcPts val="0"/>
              </a:spcBef>
              <a:spcAft>
                <a:spcPts val="0"/>
              </a:spcAft>
              <a:buClr>
                <a:schemeClr val="dk1"/>
              </a:buClr>
              <a:buSzPct val="25000"/>
              <a:buFont typeface="Calibri"/>
              <a:buNone/>
            </a:pPr>
            <a:r>
              <a:rPr lang="pt-BR" sz="2400" b="0" i="0" u="none" strike="noStrike" cap="none" dirty="0">
                <a:solidFill>
                  <a:schemeClr val="dk1"/>
                </a:solidFill>
                <a:latin typeface="Calibri"/>
                <a:ea typeface="Calibri"/>
                <a:cs typeface="Calibri"/>
                <a:sym typeface="Calibri"/>
              </a:rPr>
              <a:t>Raru ma maior (0,1%)</a:t>
            </a:r>
            <a:endParaRPr lang="en-US" sz="2400" b="0" i="0" u="none" strike="noStrike" cap="none" dirty="0">
              <a:solidFill>
                <a:schemeClr val="dk1"/>
              </a:solidFill>
              <a:latin typeface="Calibri"/>
              <a:ea typeface="Calibri"/>
              <a:cs typeface="Calibri"/>
              <a:sym typeface="Calibri"/>
            </a:endParaRPr>
          </a:p>
        </p:txBody>
      </p:sp>
      <p:sp>
        <p:nvSpPr>
          <p:cNvPr id="374" name="Shape 37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0038628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Shape 3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84" name="Shape 38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en-US" sz="2400" b="0" i="0" u="none" strike="noStrike" cap="none" dirty="0">
                <a:solidFill>
                  <a:schemeClr val="dk1"/>
                </a:solidFill>
                <a:latin typeface="Calibri"/>
                <a:ea typeface="Calibri"/>
                <a:cs typeface="Calibri"/>
                <a:sym typeface="Calibri"/>
              </a:rPr>
              <a:t>SNM – </a:t>
            </a:r>
            <a:r>
              <a:rPr lang="en-US" sz="2400" b="0" i="0" u="none" strike="noStrike" cap="none" dirty="0" err="1">
                <a:solidFill>
                  <a:schemeClr val="dk1"/>
                </a:solidFill>
                <a:latin typeface="Calibri"/>
                <a:ea typeface="Calibri"/>
                <a:cs typeface="Calibri"/>
                <a:sym typeface="Calibri"/>
              </a:rPr>
              <a:t>Ka</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fika</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atoládu</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pamódi</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polegadas</a:t>
            </a:r>
            <a:r>
              <a:rPr lang="en-US" sz="2400" b="0" i="0" u="none" strike="noStrike" cap="none" dirty="0">
                <a:solidFill>
                  <a:schemeClr val="dk1"/>
                </a:solidFill>
                <a:latin typeface="Calibri"/>
                <a:ea typeface="Calibri"/>
                <a:cs typeface="Calibri"/>
                <a:sym typeface="Calibri"/>
              </a:rPr>
              <a:t> y </a:t>
            </a:r>
            <a:r>
              <a:rPr lang="en-US" sz="2400" b="0" i="0" u="none" strike="noStrike" cap="none" dirty="0" err="1">
                <a:solidFill>
                  <a:schemeClr val="dk1"/>
                </a:solidFill>
                <a:latin typeface="Calibri"/>
                <a:ea typeface="Calibri"/>
                <a:cs typeface="Calibri"/>
                <a:sym typeface="Calibri"/>
              </a:rPr>
              <a:t>anu</a:t>
            </a:r>
            <a:r>
              <a:rPr lang="en-US" sz="2400" b="0" i="0" u="none" strike="noStrike" cap="none" dirty="0">
                <a:solidFill>
                  <a:schemeClr val="dk1"/>
                </a:solidFill>
                <a:latin typeface="Calibri"/>
                <a:ea typeface="Calibri"/>
                <a:cs typeface="Calibri"/>
                <a:sym typeface="Calibri"/>
              </a:rPr>
              <a:t>. TERMU PRÓSIMU –</a:t>
            </a:r>
            <a:r>
              <a:rPr lang="en-US" sz="2400" b="0" i="0" u="none" strike="noStrike" cap="none" dirty="0" err="1">
                <a:solidFill>
                  <a:schemeClr val="dk1"/>
                </a:solidFill>
                <a:latin typeface="Calibri"/>
                <a:ea typeface="Calibri"/>
                <a:cs typeface="Calibri"/>
                <a:sym typeface="Calibri"/>
              </a:rPr>
              <a:t>Termu</a:t>
            </a:r>
            <a:r>
              <a:rPr lang="en-US" sz="2400" b="0" i="0" u="none" strike="noStrike" cap="none" dirty="0">
                <a:solidFill>
                  <a:schemeClr val="dk1"/>
                </a:solidFill>
                <a:latin typeface="Calibri"/>
                <a:ea typeface="Calibri"/>
                <a:cs typeface="Calibri"/>
                <a:sym typeface="Calibri"/>
              </a:rPr>
              <a:t> MID </a:t>
            </a:r>
            <a:r>
              <a:rPr lang="en-US" sz="2400" b="0" i="0" u="none" strike="noStrike" cap="none" baseline="0" dirty="0">
                <a:solidFill>
                  <a:schemeClr val="dk1"/>
                </a:solidFill>
                <a:latin typeface="Calibri"/>
                <a:ea typeface="Calibri"/>
                <a:cs typeface="Calibri"/>
                <a:sym typeface="Calibri"/>
              </a:rPr>
              <a:t> </a:t>
            </a:r>
            <a:r>
              <a:rPr lang="en-US" sz="2400" b="0" i="0" u="none" strike="noStrike" cap="none" dirty="0">
                <a:solidFill>
                  <a:schemeClr val="dk1"/>
                </a:solidFill>
                <a:latin typeface="Calibri"/>
                <a:ea typeface="Calibri"/>
                <a:cs typeface="Calibri"/>
                <a:sym typeface="Calibri"/>
              </a:rPr>
              <a:t> (ô </a:t>
            </a:r>
            <a:r>
              <a:rPr lang="en-US" sz="2400" b="0" i="0" u="none" strike="noStrike" cap="none" dirty="0" err="1">
                <a:solidFill>
                  <a:schemeClr val="dk1"/>
                </a:solidFill>
                <a:latin typeface="Calibri"/>
                <a:ea typeface="Calibri"/>
                <a:cs typeface="Calibri"/>
                <a:sym typeface="Calibri"/>
              </a:rPr>
              <a:t>meiu-sékulu</a:t>
            </a:r>
            <a:r>
              <a:rPr lang="en-US" sz="2400" b="0" i="0" u="none" strike="noStrike" cap="none" dirty="0">
                <a:solidFill>
                  <a:schemeClr val="dk1"/>
                </a:solidFill>
                <a:latin typeface="Calibri"/>
                <a:ea typeface="Calibri"/>
                <a:cs typeface="Calibri"/>
                <a:sym typeface="Calibri"/>
              </a:rPr>
              <a:t>) – </a:t>
            </a:r>
            <a:r>
              <a:rPr lang="en-US" sz="2400" b="0" i="0" u="none" strike="noStrike" cap="none" dirty="0" err="1">
                <a:solidFill>
                  <a:schemeClr val="dk1"/>
                </a:solidFill>
                <a:latin typeface="Calibri"/>
                <a:ea typeface="Calibri"/>
                <a:cs typeface="Calibri"/>
                <a:sym typeface="Calibri"/>
              </a:rPr>
              <a:t>más</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tardi</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na</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sékulu</a:t>
            </a:r>
            <a:r>
              <a:rPr lang="en-US" sz="2400" b="0" i="0" u="none" strike="noStrike" cap="none" dirty="0">
                <a:solidFill>
                  <a:schemeClr val="dk1"/>
                </a:solidFill>
                <a:latin typeface="Calibri"/>
                <a:ea typeface="Calibri"/>
                <a:cs typeface="Calibri"/>
                <a:sym typeface="Calibri"/>
              </a:rPr>
              <a:t>. </a:t>
            </a:r>
          </a:p>
          <a:p>
            <a:pPr marL="0" marR="0" lvl="0" indent="0" algn="l" rtl="0">
              <a:spcBef>
                <a:spcPts val="0"/>
              </a:spcBef>
              <a:spcAft>
                <a:spcPts val="0"/>
              </a:spcAft>
              <a:buClr>
                <a:schemeClr val="dk1"/>
              </a:buClr>
              <a:buSzPct val="25000"/>
              <a:buFont typeface="Calibri"/>
              <a:buNone/>
            </a:pPr>
            <a:endParaRPr sz="24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2400" b="0" i="0" u="none" strike="noStrike" cap="none" dirty="0">
                <a:solidFill>
                  <a:schemeClr val="dk1"/>
                </a:solidFill>
                <a:latin typeface="Calibri"/>
                <a:ea typeface="Calibri"/>
                <a:cs typeface="Calibri"/>
                <a:sym typeface="Calibri"/>
              </a:rPr>
              <a:t>Near term – South Boston, East Boston, Charlestown and Downtown</a:t>
            </a:r>
          </a:p>
          <a:p>
            <a:pPr marL="0" marR="0" lvl="0" indent="0" algn="l" rtl="0">
              <a:spcBef>
                <a:spcPts val="0"/>
              </a:spcBef>
              <a:spcAft>
                <a:spcPts val="0"/>
              </a:spcAft>
              <a:buClr>
                <a:schemeClr val="dk1"/>
              </a:buClr>
              <a:buSzPct val="25000"/>
              <a:buFont typeface="Calibri"/>
              <a:buNone/>
            </a:pPr>
            <a:r>
              <a:rPr lang="en-US" sz="2400" b="0" i="0" u="none" strike="noStrike" cap="none" dirty="0">
                <a:solidFill>
                  <a:schemeClr val="dk1"/>
                </a:solidFill>
                <a:latin typeface="Calibri"/>
                <a:ea typeface="Calibri"/>
                <a:cs typeface="Calibri"/>
                <a:sym typeface="Calibri"/>
              </a:rPr>
              <a:t>Mid Century – most waterfront neighborhoods + into Dorchester</a:t>
            </a:r>
          </a:p>
          <a:p>
            <a:pPr marL="0" marR="0" lvl="0" indent="0" algn="l" rtl="0">
              <a:spcBef>
                <a:spcPts val="0"/>
              </a:spcBef>
              <a:spcAft>
                <a:spcPts val="0"/>
              </a:spcAft>
              <a:buClr>
                <a:schemeClr val="dk1"/>
              </a:buClr>
              <a:buSzPct val="25000"/>
              <a:buFont typeface="Calibri"/>
              <a:buNone/>
            </a:pPr>
            <a:r>
              <a:rPr lang="en-US" sz="2400" b="0" i="0" u="none" strike="noStrike" cap="none" dirty="0">
                <a:solidFill>
                  <a:schemeClr val="dk1"/>
                </a:solidFill>
                <a:latin typeface="Calibri"/>
                <a:ea typeface="Calibri"/>
                <a:cs typeface="Calibri"/>
                <a:sym typeface="Calibri"/>
              </a:rPr>
              <a:t>Late Century – vast parts of the city + South End &amp; along Charles River</a:t>
            </a:r>
          </a:p>
          <a:p>
            <a:pPr marL="0" marR="0" lvl="0" indent="0" algn="l" rtl="0">
              <a:spcBef>
                <a:spcPts val="0"/>
              </a:spcBef>
              <a:spcAft>
                <a:spcPts val="0"/>
              </a:spcAft>
              <a:buClr>
                <a:schemeClr val="dk1"/>
              </a:buClr>
              <a:buSzPct val="25000"/>
              <a:buFont typeface="Calibri"/>
              <a:buNone/>
            </a:pPr>
            <a:endParaRPr sz="24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2400" b="0" i="0" u="none" strike="noStrike" cap="none" dirty="0">
                <a:solidFill>
                  <a:schemeClr val="dk1"/>
                </a:solidFill>
                <a:latin typeface="Calibri"/>
                <a:ea typeface="Calibri"/>
                <a:cs typeface="Calibri"/>
                <a:sym typeface="Calibri"/>
              </a:rPr>
              <a:t>Points to need to act now because range not locked in – dependent on carbon reductions. Act now while there is more flexibility and costs can be managed.</a:t>
            </a:r>
          </a:p>
          <a:p>
            <a:pPr marL="0" marR="0" lvl="0" indent="0" algn="l" rtl="0">
              <a:spcBef>
                <a:spcPts val="0"/>
              </a:spcBef>
              <a:buClr>
                <a:schemeClr val="dk1"/>
              </a:buClr>
              <a:buSzPct val="25000"/>
              <a:buFont typeface="Calibri"/>
              <a:buNone/>
            </a:pPr>
            <a:endParaRPr sz="2400" b="0" i="0" u="none" strike="noStrike" cap="none" dirty="0">
              <a:solidFill>
                <a:schemeClr val="dk1"/>
              </a:solidFill>
              <a:latin typeface="Calibri"/>
              <a:ea typeface="Calibri"/>
              <a:cs typeface="Calibri"/>
              <a:sym typeface="Calibri"/>
            </a:endParaRPr>
          </a:p>
        </p:txBody>
      </p:sp>
      <p:sp>
        <p:nvSpPr>
          <p:cNvPr id="385" name="Shape 38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918034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Shape 40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Calibri"/>
              <a:buNone/>
            </a:pPr>
            <a:r>
              <a:rPr lang="en-US" sz="2400" b="0" i="0" u="none" strike="noStrike" cap="none" dirty="0">
                <a:solidFill>
                  <a:schemeClr val="dk1"/>
                </a:solidFill>
                <a:latin typeface="Calibri"/>
                <a:ea typeface="Calibri"/>
                <a:cs typeface="Calibri"/>
                <a:sym typeface="Calibri"/>
              </a:rPr>
              <a:t>Txeu </a:t>
            </a:r>
            <a:r>
              <a:rPr lang="en-US" sz="2400" b="0" i="0" u="none" strike="noStrike" cap="none" dirty="0" err="1">
                <a:solidFill>
                  <a:schemeClr val="dk1"/>
                </a:solidFill>
                <a:latin typeface="Calibri"/>
                <a:ea typeface="Calibri"/>
                <a:cs typeface="Calibri"/>
                <a:sym typeface="Calibri"/>
              </a:rPr>
              <a:t>detalhis</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re:efeitus</a:t>
            </a:r>
            <a:r>
              <a:rPr lang="en-US" sz="2400" b="0" i="0" u="none" strike="noStrike" cap="none" dirty="0">
                <a:solidFill>
                  <a:schemeClr val="dk1"/>
                </a:solidFill>
                <a:latin typeface="Calibri"/>
                <a:ea typeface="Calibri"/>
                <a:cs typeface="Calibri"/>
                <a:sym typeface="Calibri"/>
              </a:rPr>
              <a:t> pa </a:t>
            </a:r>
            <a:r>
              <a:rPr lang="en-US" sz="2400" b="0" i="0" u="none" strike="noStrike" cap="none" dirty="0" err="1">
                <a:solidFill>
                  <a:schemeClr val="dk1"/>
                </a:solidFill>
                <a:latin typeface="Calibri"/>
                <a:ea typeface="Calibri"/>
                <a:cs typeface="Calibri"/>
                <a:sym typeface="Calibri"/>
              </a:rPr>
              <a:t>pesoas</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edifísius</a:t>
            </a:r>
            <a:r>
              <a:rPr lang="en-US" sz="2400" b="0" i="0" u="none" strike="noStrike" cap="none" dirty="0">
                <a:solidFill>
                  <a:schemeClr val="dk1"/>
                </a:solidFill>
                <a:latin typeface="Calibri"/>
                <a:ea typeface="Calibri"/>
                <a:cs typeface="Calibri"/>
                <a:sym typeface="Calibri"/>
              </a:rPr>
              <a:t> y valor y </a:t>
            </a:r>
            <a:r>
              <a:rPr lang="en-US" sz="2400" b="0" i="0" u="none" strike="noStrike" cap="none" dirty="0" err="1">
                <a:solidFill>
                  <a:schemeClr val="dk1"/>
                </a:solidFill>
                <a:latin typeface="Calibri"/>
                <a:ea typeface="Calibri"/>
                <a:cs typeface="Calibri"/>
                <a:sym typeface="Calibri"/>
              </a:rPr>
              <a:t>ekonomia</a:t>
            </a:r>
            <a:r>
              <a:rPr lang="en-US" sz="2400" b="0" i="0" u="none" strike="noStrike" cap="none" dirty="0">
                <a:solidFill>
                  <a:schemeClr val="dk1"/>
                </a:solidFill>
                <a:latin typeface="Calibri"/>
                <a:ea typeface="Calibri"/>
                <a:cs typeface="Calibri"/>
                <a:sym typeface="Calibri"/>
              </a:rPr>
              <a:t>. </a:t>
            </a:r>
          </a:p>
          <a:p>
            <a:pPr marL="0" marR="0" lvl="0" indent="0" algn="l" rtl="0">
              <a:spcBef>
                <a:spcPts val="0"/>
              </a:spcBef>
              <a:spcAft>
                <a:spcPts val="0"/>
              </a:spcAft>
              <a:buClr>
                <a:schemeClr val="dk1"/>
              </a:buClr>
              <a:buSzPct val="25000"/>
              <a:buFont typeface="Calibri"/>
              <a:buNone/>
            </a:pPr>
            <a:r>
              <a:rPr lang="en-US" sz="2400" b="0" i="0" u="none" strike="noStrike" cap="none" dirty="0" err="1">
                <a:solidFill>
                  <a:schemeClr val="dk1"/>
                </a:solidFill>
                <a:latin typeface="Calibri"/>
                <a:ea typeface="Calibri"/>
                <a:cs typeface="Calibri"/>
                <a:sym typeface="Calibri"/>
              </a:rPr>
              <a:t>Ka</a:t>
            </a:r>
            <a:r>
              <a:rPr lang="en-US" sz="2400" b="0" i="0" u="none" strike="noStrike" cap="none" dirty="0">
                <a:solidFill>
                  <a:schemeClr val="dk1"/>
                </a:solidFill>
                <a:latin typeface="Calibri"/>
                <a:ea typeface="Calibri"/>
                <a:cs typeface="Calibri"/>
                <a:sym typeface="Calibri"/>
              </a:rPr>
              <a:t> ta </a:t>
            </a:r>
            <a:r>
              <a:rPr lang="en-US" sz="2400" b="0" i="0" u="none" strike="noStrike" cap="none" dirty="0" err="1">
                <a:solidFill>
                  <a:schemeClr val="dk1"/>
                </a:solidFill>
                <a:latin typeface="Calibri"/>
                <a:ea typeface="Calibri"/>
                <a:cs typeface="Calibri"/>
                <a:sym typeface="Calibri"/>
              </a:rPr>
              <a:t>podi</a:t>
            </a:r>
            <a:r>
              <a:rPr lang="en-US" sz="2400" b="0" i="0" u="none" strike="noStrike" cap="none" dirty="0">
                <a:solidFill>
                  <a:schemeClr val="dk1"/>
                </a:solidFill>
                <a:latin typeface="Calibri"/>
                <a:ea typeface="Calibri"/>
                <a:cs typeface="Calibri"/>
                <a:sym typeface="Calibri"/>
              </a:rPr>
              <a:t> Can’t cover it all therefore 1% storms chosen as they are the mid scenario</a:t>
            </a:r>
          </a:p>
          <a:p>
            <a:pPr marL="0" marR="0" lvl="0" indent="0" algn="l" rtl="0">
              <a:spcBef>
                <a:spcPts val="0"/>
              </a:spcBef>
              <a:buClr>
                <a:schemeClr val="dk1"/>
              </a:buClr>
              <a:buSzPct val="25000"/>
              <a:buFont typeface="Calibri"/>
              <a:buNone/>
            </a:pPr>
            <a:r>
              <a:rPr lang="en-US" sz="2400" b="0" i="0" u="none" strike="noStrike" cap="none" dirty="0">
                <a:solidFill>
                  <a:schemeClr val="dk1"/>
                </a:solidFill>
                <a:latin typeface="Calibri"/>
                <a:ea typeface="Calibri"/>
                <a:cs typeface="Calibri"/>
                <a:sym typeface="Calibri"/>
              </a:rPr>
              <a:t>Lead with this but customize per who you are engaging with  - i.e. pull out social vulnerabilities &amp; economics.</a:t>
            </a:r>
          </a:p>
        </p:txBody>
      </p:sp>
      <p:sp>
        <p:nvSpPr>
          <p:cNvPr id="407" name="Shape 4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9344533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Shape 479"/>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Calibri"/>
              <a:buNone/>
            </a:pPr>
            <a:r>
              <a:rPr lang="en-US" sz="2400" b="0" i="0" u="none" strike="noStrike" cap="none" dirty="0">
                <a:solidFill>
                  <a:schemeClr val="dk1"/>
                </a:solidFill>
                <a:latin typeface="Calibri"/>
                <a:ea typeface="Calibri"/>
                <a:cs typeface="Calibri"/>
                <a:sym typeface="Calibri"/>
              </a:rPr>
              <a:t>Txeu </a:t>
            </a:r>
            <a:r>
              <a:rPr lang="en-US" sz="2400" b="0" i="0" u="none" strike="noStrike" cap="none" dirty="0" err="1">
                <a:solidFill>
                  <a:schemeClr val="dk1"/>
                </a:solidFill>
                <a:latin typeface="Calibri"/>
                <a:ea typeface="Calibri"/>
                <a:cs typeface="Calibri"/>
                <a:sym typeface="Calibri"/>
              </a:rPr>
              <a:t>detalhis</a:t>
            </a:r>
            <a:r>
              <a:rPr lang="en-US" sz="2400" b="0" i="0" u="none" strike="noStrike" cap="none" dirty="0">
                <a:solidFill>
                  <a:schemeClr val="dk1"/>
                </a:solidFill>
                <a:latin typeface="Calibri"/>
                <a:ea typeface="Calibri"/>
                <a:cs typeface="Calibri"/>
                <a:sym typeface="Calibri"/>
              </a:rPr>
              <a:t> re: </a:t>
            </a:r>
            <a:r>
              <a:rPr lang="en-US" sz="2400" b="0" i="0" u="none" strike="noStrike" cap="none" dirty="0" err="1">
                <a:solidFill>
                  <a:schemeClr val="dk1"/>
                </a:solidFill>
                <a:latin typeface="Calibri"/>
                <a:ea typeface="Calibri"/>
                <a:cs typeface="Calibri"/>
                <a:sym typeface="Calibri"/>
              </a:rPr>
              <a:t>efeitus</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na</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pesoas</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konstruson</a:t>
            </a:r>
            <a:r>
              <a:rPr lang="en-US" sz="2400" b="0" i="0" u="none" strike="noStrike" cap="none" dirty="0">
                <a:solidFill>
                  <a:schemeClr val="dk1"/>
                </a:solidFill>
                <a:latin typeface="Calibri"/>
                <a:ea typeface="Calibri"/>
                <a:cs typeface="Calibri"/>
                <a:sym typeface="Calibri"/>
              </a:rPr>
              <a:t> y valor y </a:t>
            </a:r>
            <a:r>
              <a:rPr lang="en-US" sz="2400" b="0" i="0" u="none" strike="noStrike" cap="none" dirty="0" err="1">
                <a:solidFill>
                  <a:schemeClr val="dk1"/>
                </a:solidFill>
                <a:latin typeface="Calibri"/>
                <a:ea typeface="Calibri"/>
                <a:cs typeface="Calibri"/>
                <a:sym typeface="Calibri"/>
              </a:rPr>
              <a:t>ekonomia</a:t>
            </a:r>
            <a:r>
              <a:rPr lang="en-US" sz="2400" b="0" i="0" u="none" strike="noStrike" cap="none" dirty="0">
                <a:solidFill>
                  <a:schemeClr val="dk1"/>
                </a:solidFill>
                <a:latin typeface="Calibri"/>
                <a:ea typeface="Calibri"/>
                <a:cs typeface="Calibri"/>
                <a:sym typeface="Calibri"/>
              </a:rPr>
              <a:t>. </a:t>
            </a:r>
          </a:p>
          <a:p>
            <a:pPr marL="0" marR="0" lvl="0" indent="0" algn="l" rtl="0">
              <a:spcBef>
                <a:spcPts val="0"/>
              </a:spcBef>
              <a:spcAft>
                <a:spcPts val="0"/>
              </a:spcAft>
              <a:buClr>
                <a:schemeClr val="dk1"/>
              </a:buClr>
              <a:buSzPct val="25000"/>
              <a:buFont typeface="Calibri"/>
              <a:buNone/>
            </a:pPr>
            <a:r>
              <a:rPr lang="en-US" sz="2400" b="0" i="0" u="none" strike="noStrike" cap="none" dirty="0">
                <a:solidFill>
                  <a:schemeClr val="dk1"/>
                </a:solidFill>
                <a:latin typeface="Calibri"/>
                <a:ea typeface="Calibri"/>
                <a:cs typeface="Calibri"/>
                <a:sym typeface="Calibri"/>
              </a:rPr>
              <a:t>KA </a:t>
            </a:r>
            <a:r>
              <a:rPr lang="en-US" sz="2400" b="0" i="0" u="none" strike="noStrike" cap="none" dirty="0" err="1">
                <a:solidFill>
                  <a:schemeClr val="dk1"/>
                </a:solidFill>
                <a:latin typeface="Calibri"/>
                <a:ea typeface="Calibri"/>
                <a:cs typeface="Calibri"/>
                <a:sym typeface="Calibri"/>
              </a:rPr>
              <a:t>podi</a:t>
            </a:r>
            <a:r>
              <a:rPr lang="en-US" sz="2400" b="0" i="0" u="none" strike="noStrike" cap="none" baseline="0" dirty="0">
                <a:solidFill>
                  <a:schemeClr val="dk1"/>
                </a:solidFill>
                <a:latin typeface="Calibri"/>
                <a:ea typeface="Calibri"/>
                <a:cs typeface="Calibri"/>
                <a:sym typeface="Calibri"/>
              </a:rPr>
              <a:t> </a:t>
            </a:r>
            <a:r>
              <a:rPr lang="en-US" sz="2400" b="0" i="0" u="none" strike="noStrike" cap="none" baseline="0" dirty="0" err="1">
                <a:solidFill>
                  <a:schemeClr val="dk1"/>
                </a:solidFill>
                <a:latin typeface="Calibri"/>
                <a:ea typeface="Calibri"/>
                <a:cs typeface="Calibri"/>
                <a:sym typeface="Calibri"/>
              </a:rPr>
              <a:t>kubri</a:t>
            </a:r>
            <a:r>
              <a:rPr lang="en-US" sz="2400" b="0" i="0" u="none" strike="noStrike" cap="none" baseline="0" dirty="0">
                <a:solidFill>
                  <a:schemeClr val="dk1"/>
                </a:solidFill>
                <a:latin typeface="Calibri"/>
                <a:ea typeface="Calibri"/>
                <a:cs typeface="Calibri"/>
                <a:sym typeface="Calibri"/>
              </a:rPr>
              <a:t> </a:t>
            </a:r>
            <a:r>
              <a:rPr lang="en-US" sz="2400" b="0" i="0" u="none" strike="noStrike" cap="none" baseline="0" dirty="0" err="1">
                <a:solidFill>
                  <a:schemeClr val="dk1"/>
                </a:solidFill>
                <a:latin typeface="Calibri"/>
                <a:ea typeface="Calibri"/>
                <a:cs typeface="Calibri"/>
                <a:sym typeface="Calibri"/>
              </a:rPr>
              <a:t>tudu</a:t>
            </a:r>
            <a:r>
              <a:rPr lang="en-US" sz="2400" b="0" i="0" u="none" strike="noStrike" cap="none" baseline="0" dirty="0">
                <a:solidFill>
                  <a:schemeClr val="dk1"/>
                </a:solidFill>
                <a:latin typeface="Calibri"/>
                <a:ea typeface="Calibri"/>
                <a:cs typeface="Calibri"/>
                <a:sym typeface="Calibri"/>
              </a:rPr>
              <a:t> mas </a:t>
            </a:r>
            <a:r>
              <a:rPr lang="en-US" sz="2400" b="0" i="0" u="none" strike="noStrike" cap="none" dirty="0">
                <a:solidFill>
                  <a:schemeClr val="dk1"/>
                </a:solidFill>
                <a:latin typeface="Calibri"/>
                <a:ea typeface="Calibri"/>
                <a:cs typeface="Calibri"/>
                <a:sym typeface="Calibri"/>
              </a:rPr>
              <a:t>1% di</a:t>
            </a:r>
            <a:r>
              <a:rPr lang="en-US" sz="2400" b="0" i="0" u="none" strike="noStrike" cap="none" baseline="0" dirty="0">
                <a:solidFill>
                  <a:schemeClr val="dk1"/>
                </a:solidFill>
                <a:latin typeface="Calibri"/>
                <a:ea typeface="Calibri"/>
                <a:cs typeface="Calibri"/>
                <a:sym typeface="Calibri"/>
              </a:rPr>
              <a:t> </a:t>
            </a:r>
            <a:r>
              <a:rPr lang="en-US" sz="2400" b="0" i="0" u="none" strike="noStrike" cap="none" baseline="0" dirty="0" err="1">
                <a:solidFill>
                  <a:schemeClr val="dk1"/>
                </a:solidFill>
                <a:latin typeface="Calibri"/>
                <a:ea typeface="Calibri"/>
                <a:cs typeface="Calibri"/>
                <a:sym typeface="Calibri"/>
              </a:rPr>
              <a:t>tenpestádis</a:t>
            </a:r>
            <a:r>
              <a:rPr lang="en-US" sz="2400" b="0" i="0" u="none" strike="noStrike" cap="none" baseline="0" dirty="0">
                <a:solidFill>
                  <a:schemeClr val="dk1"/>
                </a:solidFill>
                <a:latin typeface="Calibri"/>
                <a:ea typeface="Calibri"/>
                <a:cs typeface="Calibri"/>
                <a:sym typeface="Calibri"/>
              </a:rPr>
              <a:t> </a:t>
            </a:r>
            <a:r>
              <a:rPr lang="en-US" sz="2400" b="0" i="0" u="none" strike="noStrike" cap="none" baseline="0" dirty="0" err="1">
                <a:solidFill>
                  <a:schemeClr val="dk1"/>
                </a:solidFill>
                <a:latin typeface="Calibri"/>
                <a:ea typeface="Calibri"/>
                <a:cs typeface="Calibri"/>
                <a:sym typeface="Calibri"/>
              </a:rPr>
              <a:t>skodjídu</a:t>
            </a:r>
            <a:r>
              <a:rPr lang="en-US" sz="2400" b="0" i="0" u="none" strike="noStrike" cap="none" baseline="0" dirty="0">
                <a:solidFill>
                  <a:schemeClr val="dk1"/>
                </a:solidFill>
                <a:latin typeface="Calibri"/>
                <a:ea typeface="Calibri"/>
                <a:cs typeface="Calibri"/>
                <a:sym typeface="Calibri"/>
              </a:rPr>
              <a:t> </a:t>
            </a:r>
            <a:r>
              <a:rPr lang="en-US" sz="2400" b="0" i="0" u="none" strike="noStrike" cap="none" baseline="0" dirty="0" err="1">
                <a:solidFill>
                  <a:schemeClr val="dk1"/>
                </a:solidFill>
                <a:latin typeface="Calibri"/>
                <a:ea typeface="Calibri"/>
                <a:cs typeface="Calibri"/>
                <a:sym typeface="Calibri"/>
              </a:rPr>
              <a:t>pamódi</a:t>
            </a:r>
            <a:r>
              <a:rPr lang="en-US" sz="2400" b="0" i="0" u="none" strike="noStrike" cap="none" baseline="0" dirty="0">
                <a:solidFill>
                  <a:schemeClr val="dk1"/>
                </a:solidFill>
                <a:latin typeface="Calibri"/>
                <a:ea typeface="Calibri"/>
                <a:cs typeface="Calibri"/>
                <a:sym typeface="Calibri"/>
              </a:rPr>
              <a:t> </a:t>
            </a:r>
            <a:r>
              <a:rPr lang="en-US" sz="2400" b="0" i="0" u="none" strike="noStrike" cap="none" baseline="0" dirty="0" err="1">
                <a:solidFill>
                  <a:schemeClr val="dk1"/>
                </a:solidFill>
                <a:latin typeface="Calibri"/>
                <a:ea typeface="Calibri"/>
                <a:cs typeface="Calibri"/>
                <a:sym typeface="Calibri"/>
              </a:rPr>
              <a:t>es</a:t>
            </a:r>
            <a:r>
              <a:rPr lang="en-US" sz="2400" b="0" i="0" u="none" strike="noStrike" cap="none" baseline="0" dirty="0">
                <a:solidFill>
                  <a:schemeClr val="dk1"/>
                </a:solidFill>
                <a:latin typeface="Calibri"/>
                <a:ea typeface="Calibri"/>
                <a:cs typeface="Calibri"/>
                <a:sym typeface="Calibri"/>
              </a:rPr>
              <a:t> ta </a:t>
            </a:r>
            <a:r>
              <a:rPr lang="en-US" sz="2400" b="0" i="0" u="none" strike="noStrike" cap="none" baseline="0" dirty="0" err="1">
                <a:solidFill>
                  <a:schemeClr val="dk1"/>
                </a:solidFill>
                <a:latin typeface="Calibri"/>
                <a:ea typeface="Calibri"/>
                <a:cs typeface="Calibri"/>
                <a:sym typeface="Calibri"/>
              </a:rPr>
              <a:t>reprezenta</a:t>
            </a:r>
            <a:r>
              <a:rPr lang="en-US" sz="2400" b="0" i="0" u="none" strike="noStrike" cap="none" baseline="0" dirty="0">
                <a:solidFill>
                  <a:schemeClr val="dk1"/>
                </a:solidFill>
                <a:latin typeface="Calibri"/>
                <a:ea typeface="Calibri"/>
                <a:cs typeface="Calibri"/>
                <a:sym typeface="Calibri"/>
              </a:rPr>
              <a:t> un </a:t>
            </a:r>
            <a:r>
              <a:rPr lang="en-US" sz="2400" b="0" i="0" u="none" strike="noStrike" cap="none" baseline="0" dirty="0" err="1">
                <a:solidFill>
                  <a:schemeClr val="dk1"/>
                </a:solidFill>
                <a:latin typeface="Calibri"/>
                <a:ea typeface="Calibri"/>
                <a:cs typeface="Calibri"/>
                <a:sym typeface="Calibri"/>
              </a:rPr>
              <a:t>senáriu</a:t>
            </a:r>
            <a:r>
              <a:rPr lang="en-US" sz="2400" b="0" i="0" u="none" strike="noStrike" cap="none" baseline="0" dirty="0">
                <a:solidFill>
                  <a:schemeClr val="dk1"/>
                </a:solidFill>
                <a:latin typeface="Calibri"/>
                <a:ea typeface="Calibri"/>
                <a:cs typeface="Calibri"/>
                <a:sym typeface="Calibri"/>
              </a:rPr>
              <a:t> </a:t>
            </a:r>
            <a:r>
              <a:rPr lang="en-US" sz="2400" b="0" i="0" u="none" strike="noStrike" cap="none" baseline="0" dirty="0" err="1">
                <a:solidFill>
                  <a:schemeClr val="dk1"/>
                </a:solidFill>
                <a:latin typeface="Calibri"/>
                <a:ea typeface="Calibri"/>
                <a:cs typeface="Calibri"/>
                <a:sym typeface="Calibri"/>
              </a:rPr>
              <a:t>médiu</a:t>
            </a:r>
            <a:endParaRPr lang="en-US" sz="2400" b="0" i="0" u="none" strike="noStrike" cap="none" dirty="0">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r>
              <a:rPr lang="en-US" sz="2400" b="0" i="0" u="none" strike="noStrike" cap="none" dirty="0" err="1">
                <a:solidFill>
                  <a:schemeClr val="dk1"/>
                </a:solidFill>
                <a:latin typeface="Calibri"/>
                <a:ea typeface="Calibri"/>
                <a:cs typeface="Calibri"/>
                <a:sym typeface="Calibri"/>
              </a:rPr>
              <a:t>Orienta</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ku</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kel</a:t>
            </a:r>
            <a:r>
              <a:rPr lang="en-US" sz="2400" b="0" i="0" u="none" strike="noStrike" cap="none" dirty="0">
                <a:solidFill>
                  <a:schemeClr val="dk1"/>
                </a:solidFill>
                <a:latin typeface="Calibri"/>
                <a:ea typeface="Calibri"/>
                <a:cs typeface="Calibri"/>
                <a:sym typeface="Calibri"/>
              </a:rPr>
              <a:t> li ma </a:t>
            </a:r>
            <a:r>
              <a:rPr lang="en-US" sz="2400" b="0" i="0" u="none" strike="noStrike" cap="none" dirty="0" err="1">
                <a:solidFill>
                  <a:schemeClr val="dk1"/>
                </a:solidFill>
                <a:latin typeface="Calibri"/>
                <a:ea typeface="Calibri"/>
                <a:cs typeface="Calibri"/>
                <a:sym typeface="Calibri"/>
              </a:rPr>
              <a:t>ajusta</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ku</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kenha</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bu</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stá</a:t>
            </a:r>
            <a:r>
              <a:rPr lang="en-US" sz="2400" b="0" i="0" u="none" strike="noStrike" cap="none" dirty="0">
                <a:solidFill>
                  <a:schemeClr val="dk1"/>
                </a:solidFill>
                <a:latin typeface="Calibri"/>
                <a:ea typeface="Calibri"/>
                <a:cs typeface="Calibri"/>
                <a:sym typeface="Calibri"/>
              </a:rPr>
              <a:t> ta </a:t>
            </a:r>
            <a:r>
              <a:rPr lang="en-US" sz="2400" b="0" i="0" u="none" strike="noStrike" cap="none" dirty="0" err="1">
                <a:solidFill>
                  <a:schemeClr val="dk1"/>
                </a:solidFill>
                <a:latin typeface="Calibri"/>
                <a:ea typeface="Calibri"/>
                <a:cs typeface="Calibri"/>
                <a:sym typeface="Calibri"/>
              </a:rPr>
              <a:t>kinvívi</a:t>
            </a:r>
            <a:r>
              <a:rPr lang="en-US" sz="2400" b="0" i="0" u="none" strike="noStrike" cap="none" baseline="0" dirty="0">
                <a:solidFill>
                  <a:schemeClr val="dk1"/>
                </a:solidFill>
                <a:latin typeface="Calibri"/>
                <a:ea typeface="Calibri"/>
                <a:cs typeface="Calibri"/>
                <a:sym typeface="Calibri"/>
              </a:rPr>
              <a:t> </a:t>
            </a:r>
            <a:r>
              <a:rPr lang="en-US" sz="2400" b="0" i="0" u="none" strike="noStrike" cap="none" baseline="0" dirty="0" err="1">
                <a:solidFill>
                  <a:schemeClr val="dk1"/>
                </a:solidFill>
                <a:latin typeface="Calibri"/>
                <a:ea typeface="Calibri"/>
                <a:cs typeface="Calibri"/>
                <a:sym typeface="Calibri"/>
              </a:rPr>
              <a:t>ku</a:t>
            </a:r>
            <a:r>
              <a:rPr lang="en-US" sz="2400" b="0" i="0" u="none" strike="noStrike" cap="none" baseline="0" dirty="0">
                <a:solidFill>
                  <a:schemeClr val="dk1"/>
                </a:solidFill>
                <a:latin typeface="Calibri"/>
                <a:ea typeface="Calibri"/>
                <a:cs typeface="Calibri"/>
                <a:sym typeface="Calibri"/>
              </a:rPr>
              <a:t> le</a:t>
            </a:r>
            <a:r>
              <a:rPr lang="en-US" sz="2400" b="0" i="0" u="none" strike="noStrike" cap="none" dirty="0">
                <a:solidFill>
                  <a:schemeClr val="dk1"/>
                </a:solidFill>
                <a:latin typeface="Calibri"/>
                <a:ea typeface="Calibri"/>
                <a:cs typeface="Calibri"/>
                <a:sym typeface="Calibri"/>
              </a:rPr>
              <a:t>  - </a:t>
            </a:r>
            <a:r>
              <a:rPr lang="en-US" sz="2400" b="0" i="0" u="none" strike="noStrike" cap="none" dirty="0" err="1">
                <a:solidFill>
                  <a:schemeClr val="dk1"/>
                </a:solidFill>
                <a:latin typeface="Calibri"/>
                <a:ea typeface="Calibri"/>
                <a:cs typeface="Calibri"/>
                <a:sym typeface="Calibri"/>
              </a:rPr>
              <a:t>ezenplu</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Tira</a:t>
            </a:r>
            <a:r>
              <a:rPr lang="en-US" sz="2400" b="0" i="0" u="none" strike="noStrike" cap="none" dirty="0">
                <a:solidFill>
                  <a:schemeClr val="dk1"/>
                </a:solidFill>
                <a:latin typeface="Calibri"/>
                <a:ea typeface="Calibri"/>
                <a:cs typeface="Calibri"/>
                <a:sym typeface="Calibri"/>
              </a:rPr>
              <a:t> fora </a:t>
            </a:r>
            <a:r>
              <a:rPr lang="en-US" sz="2400" b="0" i="0" u="none" strike="noStrike" cap="none" dirty="0" err="1">
                <a:solidFill>
                  <a:schemeClr val="dk1"/>
                </a:solidFill>
                <a:latin typeface="Calibri"/>
                <a:ea typeface="Calibri"/>
                <a:cs typeface="Calibri"/>
                <a:sym typeface="Calibri"/>
              </a:rPr>
              <a:t>vulnerabilidádi</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sosial</a:t>
            </a:r>
            <a:r>
              <a:rPr lang="en-US" sz="2400" b="0" i="0" u="none" strike="noStrike" cap="none" dirty="0">
                <a:solidFill>
                  <a:schemeClr val="dk1"/>
                </a:solidFill>
                <a:latin typeface="Calibri"/>
                <a:ea typeface="Calibri"/>
                <a:cs typeface="Calibri"/>
                <a:sym typeface="Calibri"/>
              </a:rPr>
              <a:t> &amp; </a:t>
            </a:r>
            <a:r>
              <a:rPr lang="en-US" sz="2400" b="0" i="0" u="none" strike="noStrike" cap="none" dirty="0" err="1">
                <a:solidFill>
                  <a:schemeClr val="dk1"/>
                </a:solidFill>
                <a:latin typeface="Calibri"/>
                <a:ea typeface="Calibri"/>
                <a:cs typeface="Calibri"/>
                <a:sym typeface="Calibri"/>
              </a:rPr>
              <a:t>ekonómikus</a:t>
            </a:r>
            <a:r>
              <a:rPr lang="en-US" sz="2400" b="0" i="0" u="none" strike="noStrike" cap="none" dirty="0">
                <a:solidFill>
                  <a:schemeClr val="dk1"/>
                </a:solidFill>
                <a:latin typeface="Calibri"/>
                <a:ea typeface="Calibri"/>
                <a:cs typeface="Calibri"/>
                <a:sym typeface="Calibri"/>
              </a:rPr>
              <a:t>. </a:t>
            </a:r>
          </a:p>
        </p:txBody>
      </p:sp>
      <p:sp>
        <p:nvSpPr>
          <p:cNvPr id="480" name="Shape 4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117932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Shape 489"/>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Calibri"/>
              <a:buNone/>
              <a:tabLst/>
              <a:defRPr/>
            </a:pPr>
            <a:r>
              <a:rPr kumimoji="0" lang="en-US" sz="2400" b="0" i="0" u="none" strike="noStrike" kern="1200" cap="none" spc="0" normalizeH="0" baseline="0" noProof="0" dirty="0">
                <a:ln>
                  <a:noFill/>
                </a:ln>
                <a:solidFill>
                  <a:srgbClr val="000000"/>
                </a:solidFill>
                <a:effectLst/>
                <a:uLnTx/>
                <a:uFillTx/>
                <a:latin typeface="Calibri"/>
                <a:ea typeface="Calibri"/>
                <a:cs typeface="Calibri"/>
                <a:sym typeface="Calibri"/>
              </a:rPr>
              <a:t>Txeu </a:t>
            </a:r>
            <a:r>
              <a:rPr kumimoji="0" lang="en-US" sz="2400" b="0" i="0" u="none" strike="noStrike" kern="1200" cap="none" spc="0" normalizeH="0" baseline="0" noProof="0" dirty="0" err="1">
                <a:ln>
                  <a:noFill/>
                </a:ln>
                <a:solidFill>
                  <a:srgbClr val="000000"/>
                </a:solidFill>
                <a:effectLst/>
                <a:uLnTx/>
                <a:uFillTx/>
                <a:latin typeface="Calibri"/>
                <a:ea typeface="Calibri"/>
                <a:cs typeface="Calibri"/>
                <a:sym typeface="Calibri"/>
              </a:rPr>
              <a:t>detalhis</a:t>
            </a:r>
            <a:r>
              <a:rPr kumimoji="0" lang="en-US" sz="2400" b="0" i="0" u="none" strike="noStrike" kern="1200" cap="none" spc="0" normalizeH="0" baseline="0" noProof="0" dirty="0">
                <a:ln>
                  <a:noFill/>
                </a:ln>
                <a:solidFill>
                  <a:srgbClr val="000000"/>
                </a:solidFill>
                <a:effectLst/>
                <a:uLnTx/>
                <a:uFillTx/>
                <a:latin typeface="Calibri"/>
                <a:ea typeface="Calibri"/>
                <a:cs typeface="Calibri"/>
                <a:sym typeface="Calibri"/>
              </a:rPr>
              <a:t> re: </a:t>
            </a:r>
            <a:r>
              <a:rPr kumimoji="0" lang="en-US" sz="2400" b="0" i="0" u="none" strike="noStrike" kern="1200" cap="none" spc="0" normalizeH="0" baseline="0" noProof="0" dirty="0" err="1">
                <a:ln>
                  <a:noFill/>
                </a:ln>
                <a:solidFill>
                  <a:srgbClr val="000000"/>
                </a:solidFill>
                <a:effectLst/>
                <a:uLnTx/>
                <a:uFillTx/>
                <a:latin typeface="Calibri"/>
                <a:ea typeface="Calibri"/>
                <a:cs typeface="Calibri"/>
                <a:sym typeface="Calibri"/>
              </a:rPr>
              <a:t>efeitus</a:t>
            </a:r>
            <a:r>
              <a:rPr kumimoji="0" lang="en-US" sz="2400" b="0" i="0" u="none" strike="noStrike" kern="1200" cap="none" spc="0" normalizeH="0" baseline="0" noProof="0" dirty="0">
                <a:ln>
                  <a:noFill/>
                </a:ln>
                <a:solidFill>
                  <a:srgbClr val="000000"/>
                </a:solidFill>
                <a:effectLst/>
                <a:uLnTx/>
                <a:uFillTx/>
                <a:latin typeface="Calibri"/>
                <a:ea typeface="Calibri"/>
                <a:cs typeface="Calibri"/>
                <a:sym typeface="Calibri"/>
              </a:rPr>
              <a:t> </a:t>
            </a:r>
            <a:r>
              <a:rPr kumimoji="0" lang="en-US" sz="2400" b="0" i="0" u="none" strike="noStrike" kern="1200" cap="none" spc="0" normalizeH="0" baseline="0" noProof="0" dirty="0" err="1">
                <a:ln>
                  <a:noFill/>
                </a:ln>
                <a:solidFill>
                  <a:srgbClr val="000000"/>
                </a:solidFill>
                <a:effectLst/>
                <a:uLnTx/>
                <a:uFillTx/>
                <a:latin typeface="Calibri"/>
                <a:ea typeface="Calibri"/>
                <a:cs typeface="Calibri"/>
                <a:sym typeface="Calibri"/>
              </a:rPr>
              <a:t>na</a:t>
            </a:r>
            <a:r>
              <a:rPr kumimoji="0" lang="en-US" sz="2400" b="0" i="0" u="none" strike="noStrike" kern="1200" cap="none" spc="0" normalizeH="0" baseline="0" noProof="0" dirty="0">
                <a:ln>
                  <a:noFill/>
                </a:ln>
                <a:solidFill>
                  <a:srgbClr val="000000"/>
                </a:solidFill>
                <a:effectLst/>
                <a:uLnTx/>
                <a:uFillTx/>
                <a:latin typeface="Calibri"/>
                <a:ea typeface="Calibri"/>
                <a:cs typeface="Calibri"/>
                <a:sym typeface="Calibri"/>
              </a:rPr>
              <a:t> </a:t>
            </a:r>
            <a:r>
              <a:rPr kumimoji="0" lang="en-US" sz="2400" b="0" i="0" u="none" strike="noStrike" kern="1200" cap="none" spc="0" normalizeH="0" baseline="0" noProof="0" dirty="0" err="1">
                <a:ln>
                  <a:noFill/>
                </a:ln>
                <a:solidFill>
                  <a:srgbClr val="000000"/>
                </a:solidFill>
                <a:effectLst/>
                <a:uLnTx/>
                <a:uFillTx/>
                <a:latin typeface="Calibri"/>
                <a:ea typeface="Calibri"/>
                <a:cs typeface="Calibri"/>
                <a:sym typeface="Calibri"/>
              </a:rPr>
              <a:t>pesoas</a:t>
            </a:r>
            <a:r>
              <a:rPr kumimoji="0" lang="en-US" sz="2400" b="0" i="0" u="none" strike="noStrike" kern="1200" cap="none" spc="0" normalizeH="0" baseline="0" noProof="0" dirty="0">
                <a:ln>
                  <a:noFill/>
                </a:ln>
                <a:solidFill>
                  <a:srgbClr val="000000"/>
                </a:solidFill>
                <a:effectLst/>
                <a:uLnTx/>
                <a:uFillTx/>
                <a:latin typeface="Calibri"/>
                <a:ea typeface="Calibri"/>
                <a:cs typeface="Calibri"/>
                <a:sym typeface="Calibri"/>
              </a:rPr>
              <a:t>,  </a:t>
            </a:r>
            <a:r>
              <a:rPr kumimoji="0" lang="en-US" sz="2400" b="0" i="0" u="none" strike="noStrike" kern="1200" cap="none" spc="0" normalizeH="0" baseline="0" noProof="0" dirty="0" err="1">
                <a:ln>
                  <a:noFill/>
                </a:ln>
                <a:solidFill>
                  <a:srgbClr val="000000"/>
                </a:solidFill>
                <a:effectLst/>
                <a:uLnTx/>
                <a:uFillTx/>
                <a:latin typeface="Calibri"/>
                <a:ea typeface="Calibri"/>
                <a:cs typeface="Calibri"/>
                <a:sym typeface="Calibri"/>
              </a:rPr>
              <a:t>konstruson</a:t>
            </a:r>
            <a:r>
              <a:rPr kumimoji="0" lang="en-US" sz="2400" b="0" i="0" u="none" strike="noStrike" kern="1200" cap="none" spc="0" normalizeH="0" baseline="0" noProof="0" dirty="0">
                <a:ln>
                  <a:noFill/>
                </a:ln>
                <a:solidFill>
                  <a:srgbClr val="000000"/>
                </a:solidFill>
                <a:effectLst/>
                <a:uLnTx/>
                <a:uFillTx/>
                <a:latin typeface="Calibri"/>
                <a:ea typeface="Calibri"/>
                <a:cs typeface="Calibri"/>
                <a:sym typeface="Calibri"/>
              </a:rPr>
              <a:t> y valor y </a:t>
            </a:r>
            <a:r>
              <a:rPr kumimoji="0" lang="en-US" sz="2400" b="0" i="0" u="none" strike="noStrike" kern="1200" cap="none" spc="0" normalizeH="0" baseline="0" noProof="0" dirty="0" err="1">
                <a:ln>
                  <a:noFill/>
                </a:ln>
                <a:solidFill>
                  <a:srgbClr val="000000"/>
                </a:solidFill>
                <a:effectLst/>
                <a:uLnTx/>
                <a:uFillTx/>
                <a:latin typeface="Calibri"/>
                <a:ea typeface="Calibri"/>
                <a:cs typeface="Calibri"/>
                <a:sym typeface="Calibri"/>
              </a:rPr>
              <a:t>ekonomia</a:t>
            </a:r>
            <a:r>
              <a:rPr kumimoji="0" lang="en-US" sz="2400" b="0" i="0" u="none" strike="noStrike" kern="1200" cap="none" spc="0" normalizeH="0" baseline="0" noProof="0" dirty="0">
                <a:ln>
                  <a:noFill/>
                </a:ln>
                <a:solidFill>
                  <a:srgbClr val="000000"/>
                </a:solidFill>
                <a:effectLst/>
                <a:uLnTx/>
                <a:uFillTx/>
                <a:latin typeface="Calibri"/>
                <a:ea typeface="Calibri"/>
                <a:cs typeface="Calibri"/>
                <a:sym typeface="Calibri"/>
              </a:rPr>
              <a:t>. </a:t>
            </a:r>
          </a:p>
          <a:p>
            <a:pPr marL="0" marR="0" lvl="0" indent="0" algn="l" defTabSz="914400" rtl="0" eaLnBrk="1" fontAlgn="auto" latinLnBrk="0" hangingPunct="1">
              <a:lnSpc>
                <a:spcPct val="100000"/>
              </a:lnSpc>
              <a:spcBef>
                <a:spcPts val="0"/>
              </a:spcBef>
              <a:spcAft>
                <a:spcPts val="0"/>
              </a:spcAft>
              <a:buClr>
                <a:srgbClr val="000000"/>
              </a:buClr>
              <a:buSzPct val="25000"/>
              <a:buFont typeface="Calibri"/>
              <a:buNone/>
              <a:tabLst/>
              <a:defRPr/>
            </a:pPr>
            <a:r>
              <a:rPr kumimoji="0" lang="en-US" sz="2400" b="0" i="0" u="none" strike="noStrike" kern="1200" cap="none" spc="0" normalizeH="0" baseline="0" noProof="0" dirty="0">
                <a:ln>
                  <a:noFill/>
                </a:ln>
                <a:solidFill>
                  <a:srgbClr val="000000"/>
                </a:solidFill>
                <a:effectLst/>
                <a:uLnTx/>
                <a:uFillTx/>
                <a:latin typeface="Calibri"/>
                <a:ea typeface="Calibri"/>
                <a:cs typeface="Calibri"/>
                <a:sym typeface="Calibri"/>
              </a:rPr>
              <a:t>KA </a:t>
            </a:r>
            <a:r>
              <a:rPr kumimoji="0" lang="en-US" sz="2400" b="0" i="0" u="none" strike="noStrike" kern="1200" cap="none" spc="0" normalizeH="0" baseline="0" noProof="0" dirty="0" err="1">
                <a:ln>
                  <a:noFill/>
                </a:ln>
                <a:solidFill>
                  <a:srgbClr val="000000"/>
                </a:solidFill>
                <a:effectLst/>
                <a:uLnTx/>
                <a:uFillTx/>
                <a:latin typeface="Calibri"/>
                <a:ea typeface="Calibri"/>
                <a:cs typeface="Calibri"/>
                <a:sym typeface="Calibri"/>
              </a:rPr>
              <a:t>podi</a:t>
            </a:r>
            <a:r>
              <a:rPr kumimoji="0" lang="en-US" sz="2400" b="0" i="0" u="none" strike="noStrike" kern="1200" cap="none" spc="0" normalizeH="0" baseline="0" noProof="0" dirty="0">
                <a:ln>
                  <a:noFill/>
                </a:ln>
                <a:solidFill>
                  <a:srgbClr val="000000"/>
                </a:solidFill>
                <a:effectLst/>
                <a:uLnTx/>
                <a:uFillTx/>
                <a:latin typeface="Calibri"/>
                <a:ea typeface="Calibri"/>
                <a:cs typeface="Calibri"/>
                <a:sym typeface="Calibri"/>
              </a:rPr>
              <a:t> </a:t>
            </a:r>
            <a:r>
              <a:rPr kumimoji="0" lang="en-US" sz="2400" b="0" i="0" u="none" strike="noStrike" kern="1200" cap="none" spc="0" normalizeH="0" baseline="0" noProof="0" dirty="0" err="1">
                <a:ln>
                  <a:noFill/>
                </a:ln>
                <a:solidFill>
                  <a:srgbClr val="000000"/>
                </a:solidFill>
                <a:effectLst/>
                <a:uLnTx/>
                <a:uFillTx/>
                <a:latin typeface="Calibri"/>
                <a:ea typeface="Calibri"/>
                <a:cs typeface="Calibri"/>
                <a:sym typeface="Calibri"/>
              </a:rPr>
              <a:t>kubri</a:t>
            </a:r>
            <a:r>
              <a:rPr kumimoji="0" lang="en-US" sz="2400" b="0" i="0" u="none" strike="noStrike" kern="1200" cap="none" spc="0" normalizeH="0" baseline="0" noProof="0" dirty="0">
                <a:ln>
                  <a:noFill/>
                </a:ln>
                <a:solidFill>
                  <a:srgbClr val="000000"/>
                </a:solidFill>
                <a:effectLst/>
                <a:uLnTx/>
                <a:uFillTx/>
                <a:latin typeface="Calibri"/>
                <a:ea typeface="Calibri"/>
                <a:cs typeface="Calibri"/>
                <a:sym typeface="Calibri"/>
              </a:rPr>
              <a:t> </a:t>
            </a:r>
            <a:r>
              <a:rPr kumimoji="0" lang="en-US" sz="2400" b="0" i="0" u="none" strike="noStrike" kern="1200" cap="none" spc="0" normalizeH="0" baseline="0" noProof="0" dirty="0" err="1">
                <a:ln>
                  <a:noFill/>
                </a:ln>
                <a:solidFill>
                  <a:srgbClr val="000000"/>
                </a:solidFill>
                <a:effectLst/>
                <a:uLnTx/>
                <a:uFillTx/>
                <a:latin typeface="Calibri"/>
                <a:ea typeface="Calibri"/>
                <a:cs typeface="Calibri"/>
                <a:sym typeface="Calibri"/>
              </a:rPr>
              <a:t>tudu</a:t>
            </a:r>
            <a:r>
              <a:rPr kumimoji="0" lang="en-US" sz="2400" b="0" i="0" u="none" strike="noStrike" kern="1200" cap="none" spc="0" normalizeH="0" baseline="0" noProof="0" dirty="0">
                <a:ln>
                  <a:noFill/>
                </a:ln>
                <a:solidFill>
                  <a:srgbClr val="000000"/>
                </a:solidFill>
                <a:effectLst/>
                <a:uLnTx/>
                <a:uFillTx/>
                <a:latin typeface="Calibri"/>
                <a:ea typeface="Calibri"/>
                <a:cs typeface="Calibri"/>
                <a:sym typeface="Calibri"/>
              </a:rPr>
              <a:t> mas 1% di </a:t>
            </a:r>
            <a:r>
              <a:rPr kumimoji="0" lang="en-US" sz="2400" b="0" i="0" u="none" strike="noStrike" kern="1200" cap="none" spc="0" normalizeH="0" baseline="0" noProof="0" dirty="0" err="1">
                <a:ln>
                  <a:noFill/>
                </a:ln>
                <a:solidFill>
                  <a:srgbClr val="000000"/>
                </a:solidFill>
                <a:effectLst/>
                <a:uLnTx/>
                <a:uFillTx/>
                <a:latin typeface="Calibri"/>
                <a:ea typeface="Calibri"/>
                <a:cs typeface="Calibri"/>
                <a:sym typeface="Calibri"/>
              </a:rPr>
              <a:t>tenpestádis</a:t>
            </a:r>
            <a:r>
              <a:rPr kumimoji="0" lang="en-US" sz="2400" b="0" i="0" u="none" strike="noStrike" kern="1200" cap="none" spc="0" normalizeH="0" baseline="0" noProof="0" dirty="0">
                <a:ln>
                  <a:noFill/>
                </a:ln>
                <a:solidFill>
                  <a:srgbClr val="000000"/>
                </a:solidFill>
                <a:effectLst/>
                <a:uLnTx/>
                <a:uFillTx/>
                <a:latin typeface="Calibri"/>
                <a:ea typeface="Calibri"/>
                <a:cs typeface="Calibri"/>
                <a:sym typeface="Calibri"/>
              </a:rPr>
              <a:t> </a:t>
            </a:r>
            <a:r>
              <a:rPr kumimoji="0" lang="en-US" sz="2400" b="0" i="0" u="none" strike="noStrike" kern="1200" cap="none" spc="0" normalizeH="0" baseline="0" noProof="0" dirty="0" err="1">
                <a:ln>
                  <a:noFill/>
                </a:ln>
                <a:solidFill>
                  <a:srgbClr val="000000"/>
                </a:solidFill>
                <a:effectLst/>
                <a:uLnTx/>
                <a:uFillTx/>
                <a:latin typeface="Calibri"/>
                <a:ea typeface="Calibri"/>
                <a:cs typeface="Calibri"/>
                <a:sym typeface="Calibri"/>
              </a:rPr>
              <a:t>skodjídu</a:t>
            </a:r>
            <a:r>
              <a:rPr kumimoji="0" lang="en-US" sz="2400" b="0" i="0" u="none" strike="noStrike" kern="1200" cap="none" spc="0" normalizeH="0" baseline="0" noProof="0" dirty="0">
                <a:ln>
                  <a:noFill/>
                </a:ln>
                <a:solidFill>
                  <a:srgbClr val="000000"/>
                </a:solidFill>
                <a:effectLst/>
                <a:uLnTx/>
                <a:uFillTx/>
                <a:latin typeface="Calibri"/>
                <a:ea typeface="Calibri"/>
                <a:cs typeface="Calibri"/>
                <a:sym typeface="Calibri"/>
              </a:rPr>
              <a:t> </a:t>
            </a:r>
            <a:r>
              <a:rPr kumimoji="0" lang="en-US" sz="2400" b="0" i="0" u="none" strike="noStrike" kern="1200" cap="none" spc="0" normalizeH="0" baseline="0" noProof="0" dirty="0" err="1">
                <a:ln>
                  <a:noFill/>
                </a:ln>
                <a:solidFill>
                  <a:srgbClr val="000000"/>
                </a:solidFill>
                <a:effectLst/>
                <a:uLnTx/>
                <a:uFillTx/>
                <a:latin typeface="Calibri"/>
                <a:ea typeface="Calibri"/>
                <a:cs typeface="Calibri"/>
                <a:sym typeface="Calibri"/>
              </a:rPr>
              <a:t>pamódi</a:t>
            </a:r>
            <a:r>
              <a:rPr kumimoji="0" lang="en-US" sz="2400" b="0" i="0" u="none" strike="noStrike" kern="1200" cap="none" spc="0" normalizeH="0" baseline="0" noProof="0" dirty="0">
                <a:ln>
                  <a:noFill/>
                </a:ln>
                <a:solidFill>
                  <a:srgbClr val="000000"/>
                </a:solidFill>
                <a:effectLst/>
                <a:uLnTx/>
                <a:uFillTx/>
                <a:latin typeface="Calibri"/>
                <a:ea typeface="Calibri"/>
                <a:cs typeface="Calibri"/>
                <a:sym typeface="Calibri"/>
              </a:rPr>
              <a:t> </a:t>
            </a:r>
            <a:r>
              <a:rPr kumimoji="0" lang="en-US" sz="2400" b="0" i="0" u="none" strike="noStrike" kern="1200" cap="none" spc="0" normalizeH="0" baseline="0" noProof="0" dirty="0" err="1">
                <a:ln>
                  <a:noFill/>
                </a:ln>
                <a:solidFill>
                  <a:srgbClr val="000000"/>
                </a:solidFill>
                <a:effectLst/>
                <a:uLnTx/>
                <a:uFillTx/>
                <a:latin typeface="Calibri"/>
                <a:ea typeface="Calibri"/>
                <a:cs typeface="Calibri"/>
                <a:sym typeface="Calibri"/>
              </a:rPr>
              <a:t>es</a:t>
            </a:r>
            <a:r>
              <a:rPr kumimoji="0" lang="en-US" sz="2400" b="0" i="0" u="none" strike="noStrike" kern="1200" cap="none" spc="0" normalizeH="0" baseline="0" noProof="0" dirty="0">
                <a:ln>
                  <a:noFill/>
                </a:ln>
                <a:solidFill>
                  <a:srgbClr val="000000"/>
                </a:solidFill>
                <a:effectLst/>
                <a:uLnTx/>
                <a:uFillTx/>
                <a:latin typeface="Calibri"/>
                <a:ea typeface="Calibri"/>
                <a:cs typeface="Calibri"/>
                <a:sym typeface="Calibri"/>
              </a:rPr>
              <a:t> ta </a:t>
            </a:r>
            <a:r>
              <a:rPr kumimoji="0" lang="en-US" sz="2400" b="0" i="0" u="none" strike="noStrike" kern="1200" cap="none" spc="0" normalizeH="0" baseline="0" noProof="0" dirty="0" err="1">
                <a:ln>
                  <a:noFill/>
                </a:ln>
                <a:solidFill>
                  <a:srgbClr val="000000"/>
                </a:solidFill>
                <a:effectLst/>
                <a:uLnTx/>
                <a:uFillTx/>
                <a:latin typeface="Calibri"/>
                <a:ea typeface="Calibri"/>
                <a:cs typeface="Calibri"/>
                <a:sym typeface="Calibri"/>
              </a:rPr>
              <a:t>reprezenta</a:t>
            </a:r>
            <a:r>
              <a:rPr kumimoji="0" lang="en-US" sz="2400" b="0" i="0" u="none" strike="noStrike" kern="1200" cap="none" spc="0" normalizeH="0" baseline="0" noProof="0" dirty="0">
                <a:ln>
                  <a:noFill/>
                </a:ln>
                <a:solidFill>
                  <a:srgbClr val="000000"/>
                </a:solidFill>
                <a:effectLst/>
                <a:uLnTx/>
                <a:uFillTx/>
                <a:latin typeface="Calibri"/>
                <a:ea typeface="Calibri"/>
                <a:cs typeface="Calibri"/>
                <a:sym typeface="Calibri"/>
              </a:rPr>
              <a:t> un </a:t>
            </a:r>
            <a:r>
              <a:rPr kumimoji="0" lang="en-US" sz="2400" b="0" i="0" u="none" strike="noStrike" kern="1200" cap="none" spc="0" normalizeH="0" baseline="0" noProof="0" dirty="0" err="1">
                <a:ln>
                  <a:noFill/>
                </a:ln>
                <a:solidFill>
                  <a:srgbClr val="000000"/>
                </a:solidFill>
                <a:effectLst/>
                <a:uLnTx/>
                <a:uFillTx/>
                <a:latin typeface="Calibri"/>
                <a:ea typeface="Calibri"/>
                <a:cs typeface="Calibri"/>
                <a:sym typeface="Calibri"/>
              </a:rPr>
              <a:t>senáriu</a:t>
            </a:r>
            <a:r>
              <a:rPr kumimoji="0" lang="en-US" sz="2400" b="0" i="0" u="none" strike="noStrike" kern="1200" cap="none" spc="0" normalizeH="0" baseline="0" noProof="0" dirty="0">
                <a:ln>
                  <a:noFill/>
                </a:ln>
                <a:solidFill>
                  <a:srgbClr val="000000"/>
                </a:solidFill>
                <a:effectLst/>
                <a:uLnTx/>
                <a:uFillTx/>
                <a:latin typeface="Calibri"/>
                <a:ea typeface="Calibri"/>
                <a:cs typeface="Calibri"/>
                <a:sym typeface="Calibri"/>
              </a:rPr>
              <a:t> </a:t>
            </a:r>
            <a:r>
              <a:rPr kumimoji="0" lang="en-US" sz="2400" b="0" i="0" u="none" strike="noStrike" kern="1200" cap="none" spc="0" normalizeH="0" baseline="0" noProof="0" dirty="0" err="1">
                <a:ln>
                  <a:noFill/>
                </a:ln>
                <a:solidFill>
                  <a:srgbClr val="000000"/>
                </a:solidFill>
                <a:effectLst/>
                <a:uLnTx/>
                <a:uFillTx/>
                <a:latin typeface="Calibri"/>
                <a:ea typeface="Calibri"/>
                <a:cs typeface="Calibri"/>
                <a:sym typeface="Calibri"/>
              </a:rPr>
              <a:t>médiu</a:t>
            </a:r>
            <a:endParaRPr kumimoji="0" lang="en-US" sz="2400" b="0" i="0" u="none" strike="noStrike" kern="120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ct val="25000"/>
              <a:buFont typeface="Calibri"/>
              <a:buNone/>
              <a:tabLst/>
              <a:defRPr/>
            </a:pPr>
            <a:r>
              <a:rPr kumimoji="0" lang="en-US" sz="2400" b="0" i="0" u="none" strike="noStrike" kern="1200" cap="none" spc="0" normalizeH="0" baseline="0" noProof="0" dirty="0" err="1">
                <a:ln>
                  <a:noFill/>
                </a:ln>
                <a:solidFill>
                  <a:srgbClr val="000000"/>
                </a:solidFill>
                <a:effectLst/>
                <a:uLnTx/>
                <a:uFillTx/>
                <a:latin typeface="Calibri"/>
                <a:ea typeface="Calibri"/>
                <a:cs typeface="Calibri"/>
                <a:sym typeface="Calibri"/>
              </a:rPr>
              <a:t>Orienta</a:t>
            </a:r>
            <a:r>
              <a:rPr kumimoji="0" lang="en-US" sz="2400" b="0" i="0" u="none" strike="noStrike" kern="1200" cap="none" spc="0" normalizeH="0" baseline="0" noProof="0" dirty="0">
                <a:ln>
                  <a:noFill/>
                </a:ln>
                <a:solidFill>
                  <a:srgbClr val="000000"/>
                </a:solidFill>
                <a:effectLst/>
                <a:uLnTx/>
                <a:uFillTx/>
                <a:latin typeface="Calibri"/>
                <a:ea typeface="Calibri"/>
                <a:cs typeface="Calibri"/>
                <a:sym typeface="Calibri"/>
              </a:rPr>
              <a:t> </a:t>
            </a:r>
            <a:r>
              <a:rPr kumimoji="0" lang="en-US" sz="2400" b="0" i="0" u="none" strike="noStrike" kern="1200" cap="none" spc="0" normalizeH="0" baseline="0" noProof="0" dirty="0" err="1">
                <a:ln>
                  <a:noFill/>
                </a:ln>
                <a:solidFill>
                  <a:srgbClr val="000000"/>
                </a:solidFill>
                <a:effectLst/>
                <a:uLnTx/>
                <a:uFillTx/>
                <a:latin typeface="Calibri"/>
                <a:ea typeface="Calibri"/>
                <a:cs typeface="Calibri"/>
                <a:sym typeface="Calibri"/>
              </a:rPr>
              <a:t>ku</a:t>
            </a:r>
            <a:r>
              <a:rPr kumimoji="0" lang="en-US" sz="2400" b="0" i="0" u="none" strike="noStrike" kern="1200" cap="none" spc="0" normalizeH="0" baseline="0" noProof="0" dirty="0">
                <a:ln>
                  <a:noFill/>
                </a:ln>
                <a:solidFill>
                  <a:srgbClr val="000000"/>
                </a:solidFill>
                <a:effectLst/>
                <a:uLnTx/>
                <a:uFillTx/>
                <a:latin typeface="Calibri"/>
                <a:ea typeface="Calibri"/>
                <a:cs typeface="Calibri"/>
                <a:sym typeface="Calibri"/>
              </a:rPr>
              <a:t> </a:t>
            </a:r>
            <a:r>
              <a:rPr kumimoji="0" lang="en-US" sz="2400" b="0" i="0" u="none" strike="noStrike" kern="1200" cap="none" spc="0" normalizeH="0" baseline="0" noProof="0" dirty="0" err="1">
                <a:ln>
                  <a:noFill/>
                </a:ln>
                <a:solidFill>
                  <a:srgbClr val="000000"/>
                </a:solidFill>
                <a:effectLst/>
                <a:uLnTx/>
                <a:uFillTx/>
                <a:latin typeface="Calibri"/>
                <a:ea typeface="Calibri"/>
                <a:cs typeface="Calibri"/>
                <a:sym typeface="Calibri"/>
              </a:rPr>
              <a:t>kel</a:t>
            </a:r>
            <a:r>
              <a:rPr kumimoji="0" lang="en-US" sz="2400" b="0" i="0" u="none" strike="noStrike" kern="1200" cap="none" spc="0" normalizeH="0" baseline="0" noProof="0" dirty="0">
                <a:ln>
                  <a:noFill/>
                </a:ln>
                <a:solidFill>
                  <a:srgbClr val="000000"/>
                </a:solidFill>
                <a:effectLst/>
                <a:uLnTx/>
                <a:uFillTx/>
                <a:latin typeface="Calibri"/>
                <a:ea typeface="Calibri"/>
                <a:cs typeface="Calibri"/>
                <a:sym typeface="Calibri"/>
              </a:rPr>
              <a:t> li ma </a:t>
            </a:r>
            <a:r>
              <a:rPr kumimoji="0" lang="en-US" sz="2400" b="0" i="0" u="none" strike="noStrike" kern="1200" cap="none" spc="0" normalizeH="0" baseline="0" noProof="0" dirty="0" err="1">
                <a:ln>
                  <a:noFill/>
                </a:ln>
                <a:solidFill>
                  <a:srgbClr val="000000"/>
                </a:solidFill>
                <a:effectLst/>
                <a:uLnTx/>
                <a:uFillTx/>
                <a:latin typeface="Calibri"/>
                <a:ea typeface="Calibri"/>
                <a:cs typeface="Calibri"/>
                <a:sym typeface="Calibri"/>
              </a:rPr>
              <a:t>ajusta</a:t>
            </a:r>
            <a:r>
              <a:rPr kumimoji="0" lang="en-US" sz="2400" b="0" i="0" u="none" strike="noStrike" kern="1200" cap="none" spc="0" normalizeH="0" baseline="0" noProof="0" dirty="0">
                <a:ln>
                  <a:noFill/>
                </a:ln>
                <a:solidFill>
                  <a:srgbClr val="000000"/>
                </a:solidFill>
                <a:effectLst/>
                <a:uLnTx/>
                <a:uFillTx/>
                <a:latin typeface="Calibri"/>
                <a:ea typeface="Calibri"/>
                <a:cs typeface="Calibri"/>
                <a:sym typeface="Calibri"/>
              </a:rPr>
              <a:t> </a:t>
            </a:r>
            <a:r>
              <a:rPr kumimoji="0" lang="en-US" sz="2400" b="0" i="0" u="none" strike="noStrike" kern="1200" cap="none" spc="0" normalizeH="0" baseline="0" noProof="0" dirty="0" err="1">
                <a:ln>
                  <a:noFill/>
                </a:ln>
                <a:solidFill>
                  <a:srgbClr val="000000"/>
                </a:solidFill>
                <a:effectLst/>
                <a:uLnTx/>
                <a:uFillTx/>
                <a:latin typeface="Calibri"/>
                <a:ea typeface="Calibri"/>
                <a:cs typeface="Calibri"/>
                <a:sym typeface="Calibri"/>
              </a:rPr>
              <a:t>ku</a:t>
            </a:r>
            <a:r>
              <a:rPr kumimoji="0" lang="en-US" sz="2400" b="0" i="0" u="none" strike="noStrike" kern="1200" cap="none" spc="0" normalizeH="0" baseline="0" noProof="0" dirty="0">
                <a:ln>
                  <a:noFill/>
                </a:ln>
                <a:solidFill>
                  <a:srgbClr val="000000"/>
                </a:solidFill>
                <a:effectLst/>
                <a:uLnTx/>
                <a:uFillTx/>
                <a:latin typeface="Calibri"/>
                <a:ea typeface="Calibri"/>
                <a:cs typeface="Calibri"/>
                <a:sym typeface="Calibri"/>
              </a:rPr>
              <a:t> </a:t>
            </a:r>
            <a:r>
              <a:rPr kumimoji="0" lang="en-US" sz="2400" b="0" i="0" u="none" strike="noStrike" kern="1200" cap="none" spc="0" normalizeH="0" baseline="0" noProof="0" dirty="0" err="1">
                <a:ln>
                  <a:noFill/>
                </a:ln>
                <a:solidFill>
                  <a:srgbClr val="000000"/>
                </a:solidFill>
                <a:effectLst/>
                <a:uLnTx/>
                <a:uFillTx/>
                <a:latin typeface="Calibri"/>
                <a:ea typeface="Calibri"/>
                <a:cs typeface="Calibri"/>
                <a:sym typeface="Calibri"/>
              </a:rPr>
              <a:t>kenha</a:t>
            </a:r>
            <a:r>
              <a:rPr kumimoji="0" lang="en-US" sz="2400" b="0" i="0" u="none" strike="noStrike" kern="1200" cap="none" spc="0" normalizeH="0" baseline="0" noProof="0" dirty="0">
                <a:ln>
                  <a:noFill/>
                </a:ln>
                <a:solidFill>
                  <a:srgbClr val="000000"/>
                </a:solidFill>
                <a:effectLst/>
                <a:uLnTx/>
                <a:uFillTx/>
                <a:latin typeface="Calibri"/>
                <a:ea typeface="Calibri"/>
                <a:cs typeface="Calibri"/>
                <a:sym typeface="Calibri"/>
              </a:rPr>
              <a:t> </a:t>
            </a:r>
            <a:r>
              <a:rPr kumimoji="0" lang="en-US" sz="2400" b="0" i="0" u="none" strike="noStrike" kern="1200" cap="none" spc="0" normalizeH="0" baseline="0" noProof="0" dirty="0" err="1">
                <a:ln>
                  <a:noFill/>
                </a:ln>
                <a:solidFill>
                  <a:srgbClr val="000000"/>
                </a:solidFill>
                <a:effectLst/>
                <a:uLnTx/>
                <a:uFillTx/>
                <a:latin typeface="Calibri"/>
                <a:ea typeface="Calibri"/>
                <a:cs typeface="Calibri"/>
                <a:sym typeface="Calibri"/>
              </a:rPr>
              <a:t>bu</a:t>
            </a:r>
            <a:r>
              <a:rPr kumimoji="0" lang="en-US" sz="2400" b="0" i="0" u="none" strike="noStrike" kern="1200" cap="none" spc="0" normalizeH="0" baseline="0" noProof="0" dirty="0">
                <a:ln>
                  <a:noFill/>
                </a:ln>
                <a:solidFill>
                  <a:srgbClr val="000000"/>
                </a:solidFill>
                <a:effectLst/>
                <a:uLnTx/>
                <a:uFillTx/>
                <a:latin typeface="Calibri"/>
                <a:ea typeface="Calibri"/>
                <a:cs typeface="Calibri"/>
                <a:sym typeface="Calibri"/>
              </a:rPr>
              <a:t> </a:t>
            </a:r>
            <a:r>
              <a:rPr kumimoji="0" lang="en-US" sz="2400" b="0" i="0" u="none" strike="noStrike" kern="1200" cap="none" spc="0" normalizeH="0" baseline="0" noProof="0" dirty="0" err="1">
                <a:ln>
                  <a:noFill/>
                </a:ln>
                <a:solidFill>
                  <a:srgbClr val="000000"/>
                </a:solidFill>
                <a:effectLst/>
                <a:uLnTx/>
                <a:uFillTx/>
                <a:latin typeface="Calibri"/>
                <a:ea typeface="Calibri"/>
                <a:cs typeface="Calibri"/>
                <a:sym typeface="Calibri"/>
              </a:rPr>
              <a:t>stá</a:t>
            </a:r>
            <a:r>
              <a:rPr kumimoji="0" lang="en-US" sz="2400" b="0" i="0" u="none" strike="noStrike" kern="1200" cap="none" spc="0" normalizeH="0" baseline="0" noProof="0" dirty="0">
                <a:ln>
                  <a:noFill/>
                </a:ln>
                <a:solidFill>
                  <a:srgbClr val="000000"/>
                </a:solidFill>
                <a:effectLst/>
                <a:uLnTx/>
                <a:uFillTx/>
                <a:latin typeface="Calibri"/>
                <a:ea typeface="Calibri"/>
                <a:cs typeface="Calibri"/>
                <a:sym typeface="Calibri"/>
              </a:rPr>
              <a:t> ta </a:t>
            </a:r>
            <a:r>
              <a:rPr kumimoji="0" lang="en-US" sz="2400" b="0" i="0" u="none" strike="noStrike" kern="1200" cap="none" spc="0" normalizeH="0" baseline="0" noProof="0" dirty="0" err="1">
                <a:ln>
                  <a:noFill/>
                </a:ln>
                <a:solidFill>
                  <a:srgbClr val="000000"/>
                </a:solidFill>
                <a:effectLst/>
                <a:uLnTx/>
                <a:uFillTx/>
                <a:latin typeface="Calibri"/>
                <a:ea typeface="Calibri"/>
                <a:cs typeface="Calibri"/>
                <a:sym typeface="Calibri"/>
              </a:rPr>
              <a:t>kinvívi</a:t>
            </a:r>
            <a:r>
              <a:rPr kumimoji="0" lang="en-US" sz="2400" b="0" i="0" u="none" strike="noStrike" kern="1200" cap="none" spc="0" normalizeH="0" baseline="0" noProof="0" dirty="0">
                <a:ln>
                  <a:noFill/>
                </a:ln>
                <a:solidFill>
                  <a:srgbClr val="000000"/>
                </a:solidFill>
                <a:effectLst/>
                <a:uLnTx/>
                <a:uFillTx/>
                <a:latin typeface="Calibri"/>
                <a:ea typeface="Calibri"/>
                <a:cs typeface="Calibri"/>
                <a:sym typeface="Calibri"/>
              </a:rPr>
              <a:t> </a:t>
            </a:r>
            <a:r>
              <a:rPr kumimoji="0" lang="en-US" sz="2400" b="0" i="0" u="none" strike="noStrike" kern="1200" cap="none" spc="0" normalizeH="0" baseline="0" noProof="0" dirty="0" err="1">
                <a:ln>
                  <a:noFill/>
                </a:ln>
                <a:solidFill>
                  <a:srgbClr val="000000"/>
                </a:solidFill>
                <a:effectLst/>
                <a:uLnTx/>
                <a:uFillTx/>
                <a:latin typeface="Calibri"/>
                <a:ea typeface="Calibri"/>
                <a:cs typeface="Calibri"/>
                <a:sym typeface="Calibri"/>
              </a:rPr>
              <a:t>ku</a:t>
            </a:r>
            <a:r>
              <a:rPr kumimoji="0" lang="en-US" sz="2400" b="0" i="0" u="none" strike="noStrike" kern="1200" cap="none" spc="0" normalizeH="0" baseline="0" noProof="0" dirty="0">
                <a:ln>
                  <a:noFill/>
                </a:ln>
                <a:solidFill>
                  <a:srgbClr val="000000"/>
                </a:solidFill>
                <a:effectLst/>
                <a:uLnTx/>
                <a:uFillTx/>
                <a:latin typeface="Calibri"/>
                <a:ea typeface="Calibri"/>
                <a:cs typeface="Calibri"/>
                <a:sym typeface="Calibri"/>
              </a:rPr>
              <a:t> le  - </a:t>
            </a:r>
            <a:r>
              <a:rPr kumimoji="0" lang="en-US" sz="2400" b="0" i="0" u="none" strike="noStrike" kern="1200" cap="none" spc="0" normalizeH="0" baseline="0" noProof="0" dirty="0" err="1">
                <a:ln>
                  <a:noFill/>
                </a:ln>
                <a:solidFill>
                  <a:srgbClr val="000000"/>
                </a:solidFill>
                <a:effectLst/>
                <a:uLnTx/>
                <a:uFillTx/>
                <a:latin typeface="Calibri"/>
                <a:ea typeface="Calibri"/>
                <a:cs typeface="Calibri"/>
                <a:sym typeface="Calibri"/>
              </a:rPr>
              <a:t>ezenplu</a:t>
            </a:r>
            <a:r>
              <a:rPr kumimoji="0" lang="en-US" sz="2400" b="0" i="0" u="none" strike="noStrike" kern="1200" cap="none" spc="0" normalizeH="0" baseline="0" noProof="0" dirty="0">
                <a:ln>
                  <a:noFill/>
                </a:ln>
                <a:solidFill>
                  <a:srgbClr val="000000"/>
                </a:solidFill>
                <a:effectLst/>
                <a:uLnTx/>
                <a:uFillTx/>
                <a:latin typeface="Calibri"/>
                <a:ea typeface="Calibri"/>
                <a:cs typeface="Calibri"/>
                <a:sym typeface="Calibri"/>
              </a:rPr>
              <a:t>. </a:t>
            </a:r>
            <a:r>
              <a:rPr kumimoji="0" lang="en-US" sz="2400" b="0" i="0" u="none" strike="noStrike" kern="1200" cap="none" spc="0" normalizeH="0" baseline="0" noProof="0" dirty="0" err="1">
                <a:ln>
                  <a:noFill/>
                </a:ln>
                <a:solidFill>
                  <a:srgbClr val="000000"/>
                </a:solidFill>
                <a:effectLst/>
                <a:uLnTx/>
                <a:uFillTx/>
                <a:latin typeface="Calibri"/>
                <a:ea typeface="Calibri"/>
                <a:cs typeface="Calibri"/>
                <a:sym typeface="Calibri"/>
              </a:rPr>
              <a:t>Tira</a:t>
            </a:r>
            <a:r>
              <a:rPr kumimoji="0" lang="en-US" sz="2400" b="0" i="0" u="none" strike="noStrike" kern="1200" cap="none" spc="0" normalizeH="0" baseline="0" noProof="0" dirty="0">
                <a:ln>
                  <a:noFill/>
                </a:ln>
                <a:solidFill>
                  <a:srgbClr val="000000"/>
                </a:solidFill>
                <a:effectLst/>
                <a:uLnTx/>
                <a:uFillTx/>
                <a:latin typeface="Calibri"/>
                <a:ea typeface="Calibri"/>
                <a:cs typeface="Calibri"/>
                <a:sym typeface="Calibri"/>
              </a:rPr>
              <a:t> fora </a:t>
            </a:r>
            <a:r>
              <a:rPr kumimoji="0" lang="en-US" sz="2400" b="0" i="0" u="none" strike="noStrike" kern="1200" cap="none" spc="0" normalizeH="0" baseline="0" noProof="0" dirty="0" err="1">
                <a:ln>
                  <a:noFill/>
                </a:ln>
                <a:solidFill>
                  <a:srgbClr val="000000"/>
                </a:solidFill>
                <a:effectLst/>
                <a:uLnTx/>
                <a:uFillTx/>
                <a:latin typeface="Calibri"/>
                <a:ea typeface="Calibri"/>
                <a:cs typeface="Calibri"/>
                <a:sym typeface="Calibri"/>
              </a:rPr>
              <a:t>vulnerabilidádi</a:t>
            </a:r>
            <a:r>
              <a:rPr kumimoji="0" lang="en-US" sz="2400" b="0" i="0" u="none" strike="noStrike" kern="1200" cap="none" spc="0" normalizeH="0" baseline="0" noProof="0" dirty="0">
                <a:ln>
                  <a:noFill/>
                </a:ln>
                <a:solidFill>
                  <a:srgbClr val="000000"/>
                </a:solidFill>
                <a:effectLst/>
                <a:uLnTx/>
                <a:uFillTx/>
                <a:latin typeface="Calibri"/>
                <a:ea typeface="Calibri"/>
                <a:cs typeface="Calibri"/>
                <a:sym typeface="Calibri"/>
              </a:rPr>
              <a:t> </a:t>
            </a:r>
            <a:r>
              <a:rPr kumimoji="0" lang="en-US" sz="2400" b="0" i="0" u="none" strike="noStrike" kern="1200" cap="none" spc="0" normalizeH="0" baseline="0" noProof="0" dirty="0" err="1">
                <a:ln>
                  <a:noFill/>
                </a:ln>
                <a:solidFill>
                  <a:srgbClr val="000000"/>
                </a:solidFill>
                <a:effectLst/>
                <a:uLnTx/>
                <a:uFillTx/>
                <a:latin typeface="Calibri"/>
                <a:ea typeface="Calibri"/>
                <a:cs typeface="Calibri"/>
                <a:sym typeface="Calibri"/>
              </a:rPr>
              <a:t>sosial</a:t>
            </a:r>
            <a:r>
              <a:rPr kumimoji="0" lang="en-US" sz="2400" b="0" i="0" u="none" strike="noStrike" kern="1200" cap="none" spc="0" normalizeH="0" baseline="0" noProof="0" dirty="0">
                <a:ln>
                  <a:noFill/>
                </a:ln>
                <a:solidFill>
                  <a:srgbClr val="000000"/>
                </a:solidFill>
                <a:effectLst/>
                <a:uLnTx/>
                <a:uFillTx/>
                <a:latin typeface="Calibri"/>
                <a:ea typeface="Calibri"/>
                <a:cs typeface="Calibri"/>
                <a:sym typeface="Calibri"/>
              </a:rPr>
              <a:t> &amp; </a:t>
            </a:r>
            <a:r>
              <a:rPr kumimoji="0" lang="en-US" sz="2400" b="0" i="0" u="none" strike="noStrike" kern="1200" cap="none" spc="0" normalizeH="0" baseline="0" noProof="0" dirty="0" err="1">
                <a:ln>
                  <a:noFill/>
                </a:ln>
                <a:solidFill>
                  <a:srgbClr val="000000"/>
                </a:solidFill>
                <a:effectLst/>
                <a:uLnTx/>
                <a:uFillTx/>
                <a:latin typeface="Calibri"/>
                <a:ea typeface="Calibri"/>
                <a:cs typeface="Calibri"/>
                <a:sym typeface="Calibri"/>
              </a:rPr>
              <a:t>ekonómikus</a:t>
            </a:r>
            <a:r>
              <a:rPr kumimoji="0" lang="en-US" sz="2400" b="0" i="0" u="none" strike="noStrike" kern="1200" cap="none" spc="0" normalizeH="0" baseline="0" noProof="0" dirty="0">
                <a:ln>
                  <a:noFill/>
                </a:ln>
                <a:solidFill>
                  <a:srgbClr val="000000"/>
                </a:solidFill>
                <a:effectLst/>
                <a:uLnTx/>
                <a:uFillTx/>
                <a:latin typeface="Calibri"/>
                <a:ea typeface="Calibri"/>
                <a:cs typeface="Calibri"/>
                <a:sym typeface="Calibri"/>
              </a:rPr>
              <a:t>. </a:t>
            </a:r>
          </a:p>
        </p:txBody>
      </p:sp>
      <p:sp>
        <p:nvSpPr>
          <p:cNvPr id="490" name="Shape 4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9902375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Shape 4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00" name="Shape 50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2400" b="0" i="0" u="none" strike="noStrike" cap="none" dirty="0">
              <a:solidFill>
                <a:schemeClr val="dk1"/>
              </a:solidFill>
              <a:latin typeface="Calibri"/>
              <a:ea typeface="Calibri"/>
              <a:cs typeface="Calibri"/>
              <a:sym typeface="Calibri"/>
            </a:endParaRPr>
          </a:p>
        </p:txBody>
      </p:sp>
      <p:sp>
        <p:nvSpPr>
          <p:cNvPr id="501" name="Shape 50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059108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Shape 51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Calibri"/>
              <a:buNone/>
            </a:pPr>
            <a:r>
              <a:rPr lang="en-US" sz="2400" b="0" i="0" u="none" strike="noStrike" cap="none" dirty="0">
                <a:solidFill>
                  <a:schemeClr val="dk1"/>
                </a:solidFill>
                <a:latin typeface="Calibri"/>
                <a:ea typeface="Calibri"/>
                <a:cs typeface="Calibri"/>
                <a:sym typeface="Calibri"/>
              </a:rPr>
              <a:t>É </a:t>
            </a:r>
            <a:r>
              <a:rPr lang="en-US" sz="2400" b="0" i="0" u="none" strike="noStrike" cap="none" dirty="0" err="1">
                <a:solidFill>
                  <a:schemeClr val="dk1"/>
                </a:solidFill>
                <a:latin typeface="Calibri"/>
                <a:ea typeface="Calibri"/>
                <a:cs typeface="Calibri"/>
                <a:sym typeface="Calibri"/>
              </a:rPr>
              <a:t>inportanti</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refiri</a:t>
            </a:r>
            <a:r>
              <a:rPr lang="en-US" sz="2400" b="0" i="0" u="none" strike="noStrike" cap="none" dirty="0">
                <a:solidFill>
                  <a:schemeClr val="dk1"/>
                </a:solidFill>
                <a:latin typeface="Calibri"/>
                <a:ea typeface="Calibri"/>
                <a:cs typeface="Calibri"/>
                <a:sym typeface="Calibri"/>
              </a:rPr>
              <a:t> ma </a:t>
            </a:r>
            <a:r>
              <a:rPr lang="en-US" sz="2400" b="0" i="0" u="none" strike="noStrike" cap="none" dirty="0" err="1">
                <a:solidFill>
                  <a:schemeClr val="dk1"/>
                </a:solidFill>
                <a:latin typeface="Calibri"/>
                <a:ea typeface="Calibri"/>
                <a:cs typeface="Calibri"/>
                <a:sym typeface="Calibri"/>
              </a:rPr>
              <a:t>vulnerabilidádis</a:t>
            </a:r>
            <a:r>
              <a:rPr lang="en-US" sz="2400" b="0" i="0" u="none" strike="noStrike" cap="none" dirty="0">
                <a:solidFill>
                  <a:schemeClr val="dk1"/>
                </a:solidFill>
                <a:latin typeface="Calibri"/>
                <a:ea typeface="Calibri"/>
                <a:cs typeface="Calibri"/>
                <a:sym typeface="Calibri"/>
              </a:rPr>
              <a:t> y </a:t>
            </a:r>
            <a:r>
              <a:rPr lang="en-US" sz="2400" b="0" i="0" u="none" strike="noStrike" cap="none" dirty="0" err="1">
                <a:solidFill>
                  <a:schemeClr val="dk1"/>
                </a:solidFill>
                <a:latin typeface="Calibri"/>
                <a:ea typeface="Calibri"/>
                <a:cs typeface="Calibri"/>
                <a:sym typeface="Calibri"/>
              </a:rPr>
              <a:t>dezigualdádis</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sosiais</a:t>
            </a:r>
            <a:r>
              <a:rPr lang="en-US" sz="2400" b="0" i="0" u="none" strike="noStrike" cap="none" dirty="0">
                <a:solidFill>
                  <a:schemeClr val="dk1"/>
                </a:solidFill>
                <a:latin typeface="Calibri"/>
                <a:ea typeface="Calibri"/>
                <a:cs typeface="Calibri"/>
                <a:sym typeface="Calibri"/>
              </a:rPr>
              <a:t> ta </a:t>
            </a:r>
            <a:r>
              <a:rPr lang="en-US" sz="2400" b="0" i="0" u="none" strike="noStrike" cap="none">
                <a:solidFill>
                  <a:schemeClr val="dk1"/>
                </a:solidFill>
                <a:latin typeface="Calibri"/>
                <a:ea typeface="Calibri"/>
                <a:cs typeface="Calibri"/>
                <a:sym typeface="Calibri"/>
              </a:rPr>
              <a:t>interfíri</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ku</a:t>
            </a:r>
            <a:r>
              <a:rPr lang="en-US" sz="2400" b="0" i="0" u="none" strike="noStrike" cap="none" dirty="0">
                <a:solidFill>
                  <a:schemeClr val="dk1"/>
                </a:solidFill>
                <a:latin typeface="Calibri"/>
                <a:ea typeface="Calibri"/>
                <a:cs typeface="Calibri"/>
                <a:sym typeface="Calibri"/>
              </a:rPr>
              <a:t> forma </a:t>
            </a:r>
            <a:r>
              <a:rPr lang="en-US" sz="2400" b="0" i="0" u="none" strike="noStrike" cap="none" dirty="0" err="1">
                <a:solidFill>
                  <a:schemeClr val="dk1"/>
                </a:solidFill>
                <a:latin typeface="Calibri"/>
                <a:ea typeface="Calibri"/>
                <a:cs typeface="Calibri"/>
                <a:sym typeface="Calibri"/>
              </a:rPr>
              <a:t>ki</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pesoas</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stá</a:t>
            </a:r>
            <a:r>
              <a:rPr lang="en-US" sz="2400" b="0" i="0" u="none" strike="noStrike" cap="none" dirty="0">
                <a:solidFill>
                  <a:schemeClr val="dk1"/>
                </a:solidFill>
                <a:latin typeface="Calibri"/>
                <a:ea typeface="Calibri"/>
                <a:cs typeface="Calibri"/>
                <a:sym typeface="Calibri"/>
              </a:rPr>
              <a:t> ta </a:t>
            </a:r>
            <a:r>
              <a:rPr lang="en-US" sz="2400" b="0" i="0" u="none" strike="noStrike" cap="none" dirty="0" err="1">
                <a:solidFill>
                  <a:schemeClr val="dk1"/>
                </a:solidFill>
                <a:latin typeface="Calibri"/>
                <a:ea typeface="Calibri"/>
                <a:cs typeface="Calibri"/>
                <a:sym typeface="Calibri"/>
              </a:rPr>
              <a:t>bai</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ser</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afetádu</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pur</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es</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perturbason</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klimátikus</a:t>
            </a:r>
            <a:r>
              <a:rPr lang="en-US" sz="2400" b="0" i="0" u="none" strike="noStrike" cap="none" dirty="0">
                <a:solidFill>
                  <a:schemeClr val="dk1"/>
                </a:solidFill>
                <a:latin typeface="Calibri"/>
                <a:ea typeface="Calibri"/>
                <a:cs typeface="Calibri"/>
                <a:sym typeface="Calibri"/>
              </a:rPr>
              <a:t>. Txeu di </a:t>
            </a:r>
            <a:r>
              <a:rPr lang="en-US" sz="2400" b="0" i="0" u="none" strike="noStrike" cap="none" dirty="0" err="1">
                <a:solidFill>
                  <a:schemeClr val="dk1"/>
                </a:solidFill>
                <a:latin typeface="Calibri"/>
                <a:ea typeface="Calibri"/>
                <a:cs typeface="Calibri"/>
                <a:sym typeface="Calibri"/>
              </a:rPr>
              <a:t>kuzê</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ki</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stá</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na</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relatóriu</a:t>
            </a:r>
            <a:r>
              <a:rPr lang="en-US" sz="2400" b="0" i="0" u="none" strike="noStrike" cap="none" dirty="0">
                <a:solidFill>
                  <a:schemeClr val="dk1"/>
                </a:solidFill>
                <a:latin typeface="Calibri"/>
                <a:ea typeface="Calibri"/>
                <a:cs typeface="Calibri"/>
                <a:sym typeface="Calibri"/>
              </a:rPr>
              <a:t> CRB </a:t>
            </a:r>
            <a:r>
              <a:rPr lang="en-US" sz="2400" b="0" i="0" u="none" strike="noStrike" cap="none" dirty="0" err="1">
                <a:solidFill>
                  <a:schemeClr val="dk1"/>
                </a:solidFill>
                <a:latin typeface="Calibri"/>
                <a:ea typeface="Calibri"/>
                <a:cs typeface="Calibri"/>
                <a:sym typeface="Calibri"/>
              </a:rPr>
              <a:t>sobri</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isu</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podi</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ser</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observádu</a:t>
            </a:r>
            <a:r>
              <a:rPr lang="en-US" sz="2400" b="0" i="0" u="none" strike="noStrike" cap="none" dirty="0">
                <a:solidFill>
                  <a:schemeClr val="dk1"/>
                </a:solidFill>
                <a:latin typeface="Calibri"/>
                <a:ea typeface="Calibri"/>
                <a:cs typeface="Calibri"/>
                <a:sym typeface="Calibri"/>
              </a:rPr>
              <a:t>.</a:t>
            </a:r>
            <a:endParaRPr sz="24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2400" b="0" i="0" u="none" strike="noStrike" cap="none" dirty="0" err="1">
                <a:solidFill>
                  <a:schemeClr val="dk1"/>
                </a:solidFill>
                <a:latin typeface="Calibri"/>
                <a:ea typeface="Calibri"/>
                <a:cs typeface="Calibri"/>
                <a:sym typeface="Calibri"/>
              </a:rPr>
              <a:t>Linha</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na</a:t>
            </a:r>
            <a:r>
              <a:rPr lang="en-US" sz="2400" b="0" i="0" u="none" strike="noStrike" cap="none" baseline="0" dirty="0">
                <a:solidFill>
                  <a:schemeClr val="dk1"/>
                </a:solidFill>
                <a:latin typeface="Calibri"/>
                <a:ea typeface="Calibri"/>
                <a:cs typeface="Calibri"/>
                <a:sym typeface="Calibri"/>
              </a:rPr>
              <a:t> </a:t>
            </a:r>
            <a:r>
              <a:rPr lang="en-US" sz="2400" b="0" i="0" u="none" strike="noStrike" cap="none" baseline="0" dirty="0" err="1">
                <a:solidFill>
                  <a:schemeClr val="dk1"/>
                </a:solidFill>
                <a:latin typeface="Calibri"/>
                <a:ea typeface="Calibri"/>
                <a:cs typeface="Calibri"/>
                <a:sym typeface="Calibri"/>
              </a:rPr>
              <a:t>topu</a:t>
            </a:r>
            <a:r>
              <a:rPr lang="en-US" sz="2400" b="0" i="0" u="none" strike="noStrike" cap="none" dirty="0">
                <a:solidFill>
                  <a:schemeClr val="dk1"/>
                </a:solidFill>
                <a:latin typeface="Calibri"/>
                <a:ea typeface="Calibri"/>
                <a:cs typeface="Calibri"/>
                <a:sym typeface="Calibri"/>
              </a:rPr>
              <a:t> – </a:t>
            </a:r>
            <a:r>
              <a:rPr lang="en-US" sz="2400" b="0" i="0" u="none" strike="noStrike" cap="none" dirty="0" err="1">
                <a:solidFill>
                  <a:schemeClr val="dk1"/>
                </a:solidFill>
                <a:latin typeface="Calibri"/>
                <a:ea typeface="Calibri"/>
                <a:cs typeface="Calibri"/>
                <a:sym typeface="Calibri"/>
              </a:rPr>
              <a:t>idádi</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saúdi</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inkapasidádis</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fízika</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reseitas</a:t>
            </a:r>
            <a:r>
              <a:rPr lang="en-US" sz="2400" b="0" i="0" u="none" strike="noStrike" cap="none" dirty="0">
                <a:solidFill>
                  <a:schemeClr val="dk1"/>
                </a:solidFill>
                <a:latin typeface="Calibri"/>
                <a:ea typeface="Calibri"/>
                <a:cs typeface="Calibri"/>
                <a:sym typeface="Calibri"/>
              </a:rPr>
              <a:t>, rasa</a:t>
            </a:r>
            <a:r>
              <a:rPr lang="en-US" sz="2400" b="0" i="0" u="none" strike="noStrike" cap="none" baseline="0" dirty="0">
                <a:solidFill>
                  <a:schemeClr val="dk1"/>
                </a:solidFill>
                <a:latin typeface="Calibri"/>
                <a:ea typeface="Calibri"/>
                <a:cs typeface="Calibri"/>
                <a:sym typeface="Calibri"/>
              </a:rPr>
              <a:t> ta </a:t>
            </a:r>
            <a:r>
              <a:rPr lang="en-US" sz="2400" b="0" i="0" u="none" strike="noStrike" cap="none" baseline="0" dirty="0" err="1">
                <a:solidFill>
                  <a:schemeClr val="dk1"/>
                </a:solidFill>
                <a:latin typeface="Calibri"/>
                <a:ea typeface="Calibri"/>
                <a:cs typeface="Calibri"/>
                <a:sym typeface="Calibri"/>
              </a:rPr>
              <a:t>dezenpenha</a:t>
            </a:r>
            <a:r>
              <a:rPr lang="en-US" sz="2400" b="0" i="0" u="none" strike="noStrike" cap="none" baseline="0" dirty="0">
                <a:solidFill>
                  <a:schemeClr val="dk1"/>
                </a:solidFill>
                <a:latin typeface="Calibri"/>
                <a:ea typeface="Calibri"/>
                <a:cs typeface="Calibri"/>
                <a:sym typeface="Calibri"/>
              </a:rPr>
              <a:t> un </a:t>
            </a:r>
            <a:r>
              <a:rPr lang="en-US" sz="2400" b="0" i="0" u="none" strike="noStrike" cap="none" baseline="0" dirty="0" err="1">
                <a:solidFill>
                  <a:schemeClr val="dk1"/>
                </a:solidFill>
                <a:latin typeface="Calibri"/>
                <a:ea typeface="Calibri"/>
                <a:cs typeface="Calibri"/>
                <a:sym typeface="Calibri"/>
              </a:rPr>
              <a:t>funson</a:t>
            </a:r>
            <a:r>
              <a:rPr lang="en-US" sz="2400" b="0" i="0" u="none" strike="noStrike" cap="none" baseline="0" dirty="0">
                <a:solidFill>
                  <a:schemeClr val="dk1"/>
                </a:solidFill>
                <a:latin typeface="Calibri"/>
                <a:ea typeface="Calibri"/>
                <a:cs typeface="Calibri"/>
                <a:sym typeface="Calibri"/>
              </a:rPr>
              <a:t> y  </a:t>
            </a:r>
            <a:r>
              <a:rPr lang="en-US" sz="2400" b="0" i="0" u="none" strike="noStrike" cap="none" baseline="0" dirty="0" err="1">
                <a:solidFill>
                  <a:schemeClr val="dk1"/>
                </a:solidFill>
                <a:latin typeface="Calibri"/>
                <a:ea typeface="Calibri"/>
                <a:cs typeface="Calibri"/>
                <a:sym typeface="Calibri"/>
              </a:rPr>
              <a:t>devi</a:t>
            </a:r>
            <a:r>
              <a:rPr lang="en-US" sz="2400" b="0" i="0" u="none" strike="noStrike" cap="none" baseline="0" dirty="0">
                <a:solidFill>
                  <a:schemeClr val="dk1"/>
                </a:solidFill>
                <a:latin typeface="Calibri"/>
                <a:ea typeface="Calibri"/>
                <a:cs typeface="Calibri"/>
                <a:sym typeface="Calibri"/>
              </a:rPr>
              <a:t> </a:t>
            </a:r>
            <a:r>
              <a:rPr lang="en-US" sz="2400" b="0" i="0" u="none" strike="noStrike" cap="none" baseline="0" dirty="0" err="1">
                <a:solidFill>
                  <a:schemeClr val="dk1"/>
                </a:solidFill>
                <a:latin typeface="Calibri"/>
                <a:ea typeface="Calibri"/>
                <a:cs typeface="Calibri"/>
                <a:sym typeface="Calibri"/>
              </a:rPr>
              <a:t>ser</a:t>
            </a:r>
            <a:r>
              <a:rPr lang="en-US" sz="2400" b="0" i="0" u="none" strike="noStrike" cap="none" baseline="0"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rekonhesídu</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komu</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fator</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esensial</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na</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módi</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ki</a:t>
            </a:r>
            <a:r>
              <a:rPr lang="en-US" sz="2400" b="0" i="0" u="none" strike="noStrike" cap="none" dirty="0">
                <a:solidFill>
                  <a:schemeClr val="dk1"/>
                </a:solidFill>
                <a:latin typeface="Calibri"/>
                <a:ea typeface="Calibri"/>
                <a:cs typeface="Calibri"/>
                <a:sym typeface="Calibri"/>
              </a:rPr>
              <a:t> Boston ta </a:t>
            </a:r>
            <a:r>
              <a:rPr lang="en-US" sz="2400" b="0" i="0" u="none" strike="noStrike" cap="none" dirty="0" err="1">
                <a:solidFill>
                  <a:schemeClr val="dk1"/>
                </a:solidFill>
                <a:latin typeface="Calibri"/>
                <a:ea typeface="Calibri"/>
                <a:cs typeface="Calibri"/>
                <a:sym typeface="Calibri"/>
              </a:rPr>
              <a:t>respondi</a:t>
            </a:r>
            <a:r>
              <a:rPr lang="en-US" sz="2400" b="0" i="0" u="none" strike="noStrike" cap="none" dirty="0">
                <a:solidFill>
                  <a:schemeClr val="dk1"/>
                </a:solidFill>
                <a:latin typeface="Calibri"/>
                <a:ea typeface="Calibri"/>
                <a:cs typeface="Calibri"/>
                <a:sym typeface="Calibri"/>
              </a:rPr>
              <a:t>.</a:t>
            </a:r>
          </a:p>
          <a:p>
            <a:pPr marL="0" marR="0" lvl="0" indent="0" algn="l" rtl="0">
              <a:spcBef>
                <a:spcPts val="0"/>
              </a:spcBef>
              <a:spcAft>
                <a:spcPts val="0"/>
              </a:spcAft>
              <a:buClr>
                <a:schemeClr val="dk1"/>
              </a:buClr>
              <a:buSzPct val="25000"/>
              <a:buFont typeface="Calibri"/>
              <a:buNone/>
            </a:pPr>
            <a:endParaRPr sz="2400" b="0" i="0" u="none" strike="noStrike" cap="none" dirty="0">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r>
              <a:rPr lang="en-US" sz="2400" b="0" i="0" u="none" strike="noStrike" cap="none" dirty="0">
                <a:solidFill>
                  <a:schemeClr val="dk1"/>
                </a:solidFill>
                <a:latin typeface="Calibri"/>
                <a:ea typeface="Calibri"/>
                <a:cs typeface="Calibri"/>
                <a:sym typeface="Calibri"/>
              </a:rPr>
              <a:t>Depending on who you are engaging, it may make sense to focus more on this information. More in the neighborhood slides but important to note the extent to which this was a leading part of CRB.</a:t>
            </a:r>
          </a:p>
        </p:txBody>
      </p:sp>
      <p:sp>
        <p:nvSpPr>
          <p:cNvPr id="517" name="Shape 5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7265761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Shape 56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Calibri"/>
              <a:buNone/>
            </a:pPr>
            <a:r>
              <a:rPr lang="en-US" sz="2400" b="0" i="0" u="none" strike="noStrike" cap="none" dirty="0" err="1">
                <a:solidFill>
                  <a:schemeClr val="dk1"/>
                </a:solidFill>
                <a:latin typeface="Calibri"/>
                <a:ea typeface="Calibri"/>
                <a:cs typeface="Calibri"/>
                <a:sym typeface="Calibri"/>
              </a:rPr>
              <a:t>Komesandu</a:t>
            </a:r>
            <a:r>
              <a:rPr lang="en-US" sz="2400" b="0" i="0" u="none" strike="noStrike" cap="none" dirty="0">
                <a:solidFill>
                  <a:schemeClr val="dk1"/>
                </a:solidFill>
                <a:latin typeface="Calibri"/>
                <a:ea typeface="Calibri"/>
                <a:cs typeface="Calibri"/>
                <a:sym typeface="Calibri"/>
              </a:rPr>
              <a:t> ta </a:t>
            </a:r>
            <a:r>
              <a:rPr lang="en-US" sz="2400" b="0" i="0" u="none" strike="noStrike" cap="none" dirty="0" err="1">
                <a:solidFill>
                  <a:schemeClr val="dk1"/>
                </a:solidFill>
                <a:latin typeface="Calibri"/>
                <a:ea typeface="Calibri"/>
                <a:cs typeface="Calibri"/>
                <a:sym typeface="Calibri"/>
              </a:rPr>
              <a:t>muda</a:t>
            </a:r>
            <a:r>
              <a:rPr lang="en-US" sz="2400" b="0" i="0" u="none" strike="noStrike" cap="none" dirty="0">
                <a:solidFill>
                  <a:schemeClr val="dk1"/>
                </a:solidFill>
                <a:latin typeface="Calibri"/>
                <a:ea typeface="Calibri"/>
                <a:cs typeface="Calibri"/>
                <a:sym typeface="Calibri"/>
              </a:rPr>
              <a:t> pa </a:t>
            </a:r>
            <a:r>
              <a:rPr lang="en-US" sz="2400" b="0" i="0" u="none" strike="noStrike" cap="none" dirty="0" err="1">
                <a:solidFill>
                  <a:schemeClr val="dk1"/>
                </a:solidFill>
                <a:latin typeface="Calibri"/>
                <a:ea typeface="Calibri"/>
                <a:cs typeface="Calibri"/>
                <a:sym typeface="Calibri"/>
              </a:rPr>
              <a:t>kuzê</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ki</a:t>
            </a:r>
            <a:r>
              <a:rPr lang="en-US" sz="2400" b="0" i="0" u="none" strike="noStrike" cap="none" dirty="0">
                <a:solidFill>
                  <a:schemeClr val="dk1"/>
                </a:solidFill>
                <a:latin typeface="Calibri"/>
                <a:ea typeface="Calibri"/>
                <a:cs typeface="Calibri"/>
                <a:sym typeface="Calibri"/>
              </a:rPr>
              <a:t> é </a:t>
            </a:r>
            <a:r>
              <a:rPr lang="en-US" sz="2400" b="0" i="0" u="none" strike="noStrike" cap="none" dirty="0" err="1">
                <a:solidFill>
                  <a:schemeClr val="dk1"/>
                </a:solidFill>
                <a:latin typeface="Calibri"/>
                <a:ea typeface="Calibri"/>
                <a:cs typeface="Calibri"/>
                <a:sym typeface="Calibri"/>
              </a:rPr>
              <a:t>posível</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Indika</a:t>
            </a:r>
            <a:r>
              <a:rPr lang="en-US" sz="2400" b="0" i="0" u="none" strike="noStrike" cap="none" dirty="0">
                <a:solidFill>
                  <a:schemeClr val="dk1"/>
                </a:solidFill>
                <a:latin typeface="Calibri"/>
                <a:ea typeface="Calibri"/>
                <a:cs typeface="Calibri"/>
                <a:sym typeface="Calibri"/>
              </a:rPr>
              <a:t> ma CRB ta </a:t>
            </a:r>
            <a:r>
              <a:rPr lang="en-US" sz="2400" b="0" i="0" u="none" strike="noStrike" cap="none" dirty="0" err="1">
                <a:solidFill>
                  <a:schemeClr val="dk1"/>
                </a:solidFill>
                <a:latin typeface="Calibri"/>
                <a:ea typeface="Calibri"/>
                <a:cs typeface="Calibri"/>
                <a:sym typeface="Calibri"/>
              </a:rPr>
              <a:t>asumi</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pontensiais</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riskus</a:t>
            </a:r>
            <a:r>
              <a:rPr lang="en-US" sz="2400" b="0" i="0" u="none" strike="noStrike" cap="none" dirty="0">
                <a:solidFill>
                  <a:schemeClr val="dk1"/>
                </a:solidFill>
                <a:latin typeface="Calibri"/>
                <a:ea typeface="Calibri"/>
                <a:cs typeface="Calibri"/>
                <a:sym typeface="Calibri"/>
              </a:rPr>
              <a:t> y </a:t>
            </a:r>
            <a:r>
              <a:rPr lang="en-US" sz="2400" b="0" i="0" u="none" strike="noStrike" cap="none" dirty="0" err="1">
                <a:solidFill>
                  <a:schemeClr val="dk1"/>
                </a:solidFill>
                <a:latin typeface="Calibri"/>
                <a:ea typeface="Calibri"/>
                <a:cs typeface="Calibri"/>
                <a:sym typeface="Calibri"/>
              </a:rPr>
              <a:t>respostas</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até</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nível</a:t>
            </a:r>
            <a:r>
              <a:rPr lang="en-US" sz="2400" b="0" i="0" u="none" strike="noStrike" cap="none" dirty="0">
                <a:solidFill>
                  <a:schemeClr val="dk1"/>
                </a:solidFill>
                <a:latin typeface="Calibri"/>
                <a:ea typeface="Calibri"/>
                <a:cs typeface="Calibri"/>
                <a:sym typeface="Calibri"/>
              </a:rPr>
              <a:t> di </a:t>
            </a:r>
            <a:r>
              <a:rPr lang="en-US" sz="2400" b="0" i="0" u="none" strike="noStrike" cap="none" dirty="0" err="1">
                <a:solidFill>
                  <a:schemeClr val="dk1"/>
                </a:solidFill>
                <a:latin typeface="Calibri"/>
                <a:ea typeface="Calibri"/>
                <a:cs typeface="Calibri"/>
                <a:sym typeface="Calibri"/>
              </a:rPr>
              <a:t>bairus</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Parti</a:t>
            </a:r>
            <a:r>
              <a:rPr lang="en-US" sz="2400" b="0" i="0" u="none" strike="noStrike" cap="none" dirty="0">
                <a:solidFill>
                  <a:schemeClr val="dk1"/>
                </a:solidFill>
                <a:latin typeface="Calibri"/>
                <a:ea typeface="Calibri"/>
                <a:cs typeface="Calibri"/>
                <a:sym typeface="Calibri"/>
              </a:rPr>
              <a:t> di </a:t>
            </a:r>
            <a:r>
              <a:rPr lang="en-US" sz="2400" b="0" i="0" u="none" strike="noStrike" cap="none" dirty="0" err="1">
                <a:solidFill>
                  <a:schemeClr val="dk1"/>
                </a:solidFill>
                <a:latin typeface="Calibri"/>
                <a:ea typeface="Calibri"/>
                <a:cs typeface="Calibri"/>
                <a:sym typeface="Calibri"/>
              </a:rPr>
              <a:t>kuzê</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ki</a:t>
            </a:r>
            <a:r>
              <a:rPr lang="en-US" sz="2400" b="0" i="0" u="none" strike="noStrike" cap="none" dirty="0">
                <a:solidFill>
                  <a:schemeClr val="dk1"/>
                </a:solidFill>
                <a:latin typeface="Calibri"/>
                <a:ea typeface="Calibri"/>
                <a:cs typeface="Calibri"/>
                <a:sym typeface="Calibri"/>
              </a:rPr>
              <a:t> ta </a:t>
            </a:r>
            <a:r>
              <a:rPr lang="en-US" sz="2400" b="0" i="0" u="none" strike="noStrike" cap="none" dirty="0" err="1">
                <a:solidFill>
                  <a:schemeClr val="dk1"/>
                </a:solidFill>
                <a:latin typeface="Calibri"/>
                <a:ea typeface="Calibri"/>
                <a:cs typeface="Calibri"/>
                <a:sym typeface="Calibri"/>
              </a:rPr>
              <a:t>fazi</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sforsu</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úniku</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sima</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maioria</a:t>
            </a:r>
            <a:r>
              <a:rPr lang="en-US" sz="2400" b="0" i="0" u="none" strike="noStrike" cap="none" dirty="0">
                <a:solidFill>
                  <a:schemeClr val="dk1"/>
                </a:solidFill>
                <a:latin typeface="Calibri"/>
                <a:ea typeface="Calibri"/>
                <a:cs typeface="Calibri"/>
                <a:sym typeface="Calibri"/>
              </a:rPr>
              <a:t> di </a:t>
            </a:r>
            <a:r>
              <a:rPr lang="en-US" sz="2400" b="0" i="0" u="none" strike="noStrike" cap="none" dirty="0" err="1">
                <a:solidFill>
                  <a:schemeClr val="dk1"/>
                </a:solidFill>
                <a:latin typeface="Calibri"/>
                <a:ea typeface="Calibri"/>
                <a:cs typeface="Calibri"/>
                <a:sym typeface="Calibri"/>
              </a:rPr>
              <a:t>komunidádis</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ka</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trazi</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projeson</a:t>
            </a:r>
            <a:r>
              <a:rPr lang="en-US" sz="2400" b="0" i="0" u="none" strike="noStrike" cap="none" dirty="0">
                <a:solidFill>
                  <a:schemeClr val="dk1"/>
                </a:solidFill>
                <a:latin typeface="Calibri"/>
                <a:ea typeface="Calibri"/>
                <a:cs typeface="Calibri"/>
                <a:sym typeface="Calibri"/>
              </a:rPr>
              <a:t> di </a:t>
            </a:r>
            <a:r>
              <a:rPr lang="en-US" sz="2400" b="0" i="0" u="none" strike="noStrike" cap="none" dirty="0" err="1">
                <a:solidFill>
                  <a:schemeClr val="dk1"/>
                </a:solidFill>
                <a:latin typeface="Calibri"/>
                <a:ea typeface="Calibri"/>
                <a:cs typeface="Calibri"/>
                <a:sym typeface="Calibri"/>
              </a:rPr>
              <a:t>efeitus</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klimátikus</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até</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es</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nível</a:t>
            </a:r>
            <a:r>
              <a:rPr lang="en-US" sz="2400" b="0" i="0" u="none" strike="noStrike" cap="none" dirty="0">
                <a:solidFill>
                  <a:schemeClr val="dk1"/>
                </a:solidFill>
                <a:latin typeface="Calibri"/>
                <a:ea typeface="Calibri"/>
                <a:cs typeface="Calibri"/>
                <a:sym typeface="Calibri"/>
              </a:rPr>
              <a:t> di </a:t>
            </a:r>
            <a:r>
              <a:rPr lang="en-US" sz="2400" b="0" i="0" u="none" strike="noStrike" cap="none" dirty="0" err="1">
                <a:solidFill>
                  <a:schemeClr val="dk1"/>
                </a:solidFill>
                <a:latin typeface="Calibri"/>
                <a:ea typeface="Calibri"/>
                <a:cs typeface="Calibri"/>
                <a:sym typeface="Calibri"/>
              </a:rPr>
              <a:t>detalhi</a:t>
            </a:r>
            <a:r>
              <a:rPr lang="en-US" sz="2400" b="0" i="0" u="none" strike="noStrike" cap="none" dirty="0">
                <a:solidFill>
                  <a:schemeClr val="dk1"/>
                </a:solidFill>
                <a:latin typeface="Calibri"/>
                <a:ea typeface="Calibri"/>
                <a:cs typeface="Calibri"/>
                <a:sym typeface="Calibri"/>
              </a:rPr>
              <a:t>.</a:t>
            </a:r>
          </a:p>
          <a:p>
            <a:pPr marL="0" marR="0" lvl="0" indent="0" algn="l" rtl="0">
              <a:spcBef>
                <a:spcPts val="0"/>
              </a:spcBef>
              <a:spcAft>
                <a:spcPts val="0"/>
              </a:spcAft>
              <a:buClr>
                <a:schemeClr val="dk1"/>
              </a:buClr>
              <a:buSzPct val="25000"/>
              <a:buFont typeface="Calibri"/>
              <a:buNone/>
            </a:pPr>
            <a:r>
              <a:rPr lang="en-US" sz="2400" b="0" i="0" u="none" strike="noStrike" cap="none" dirty="0">
                <a:solidFill>
                  <a:schemeClr val="dk1"/>
                </a:solidFill>
                <a:latin typeface="Calibri"/>
                <a:ea typeface="Calibri"/>
                <a:cs typeface="Calibri"/>
                <a:sym typeface="Calibri"/>
              </a:rPr>
              <a:t>Ten </a:t>
            </a:r>
            <a:r>
              <a:rPr lang="en-US" sz="2400" b="0" i="0" u="none" strike="noStrike" cap="none" dirty="0" err="1">
                <a:solidFill>
                  <a:schemeClr val="dk1"/>
                </a:solidFill>
                <a:latin typeface="Calibri"/>
                <a:ea typeface="Calibri"/>
                <a:cs typeface="Calibri"/>
                <a:sym typeface="Calibri"/>
              </a:rPr>
              <a:t>slidis</a:t>
            </a:r>
            <a:r>
              <a:rPr lang="en-US" sz="2400" b="0" i="0" u="none" strike="noStrike" cap="none" dirty="0">
                <a:solidFill>
                  <a:schemeClr val="dk1"/>
                </a:solidFill>
                <a:latin typeface="Calibri"/>
                <a:ea typeface="Calibri"/>
                <a:cs typeface="Calibri"/>
                <a:sym typeface="Calibri"/>
              </a:rPr>
              <a:t> di </a:t>
            </a:r>
            <a:r>
              <a:rPr lang="en-US" sz="2400" b="0" i="0" u="none" strike="noStrike" cap="none" dirty="0" err="1">
                <a:solidFill>
                  <a:schemeClr val="dk1"/>
                </a:solidFill>
                <a:latin typeface="Calibri"/>
                <a:ea typeface="Calibri"/>
                <a:cs typeface="Calibri"/>
                <a:sym typeface="Calibri"/>
              </a:rPr>
              <a:t>bairus</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en</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dezenvolvimentu</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disponível</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Podi</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skodji</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komesa</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es</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aprezentason</a:t>
            </a:r>
            <a:r>
              <a:rPr lang="en-US" sz="2400" b="0" i="0" u="none" strike="noStrike" cap="none" dirty="0">
                <a:solidFill>
                  <a:schemeClr val="dk1"/>
                </a:solidFill>
                <a:latin typeface="Calibri"/>
                <a:ea typeface="Calibri"/>
                <a:cs typeface="Calibri"/>
                <a:sym typeface="Calibri"/>
              </a:rPr>
              <a:t> ô </a:t>
            </a:r>
            <a:r>
              <a:rPr lang="en-US" sz="2400" b="0" i="0" u="none" strike="noStrike" cap="none" dirty="0" err="1">
                <a:solidFill>
                  <a:schemeClr val="dk1"/>
                </a:solidFill>
                <a:latin typeface="Calibri"/>
                <a:ea typeface="Calibri"/>
                <a:cs typeface="Calibri"/>
                <a:sym typeface="Calibri"/>
              </a:rPr>
              <a:t>bai</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dirétu</a:t>
            </a:r>
            <a:r>
              <a:rPr lang="en-US" sz="2400" b="0" i="0" u="none" strike="noStrike" cap="none" dirty="0">
                <a:solidFill>
                  <a:schemeClr val="dk1"/>
                </a:solidFill>
                <a:latin typeface="Calibri"/>
                <a:ea typeface="Calibri"/>
                <a:cs typeface="Calibri"/>
                <a:sym typeface="Calibri"/>
              </a:rPr>
              <a:t> pa </a:t>
            </a:r>
            <a:r>
              <a:rPr lang="en-US" sz="2400" b="0" i="0" u="none" strike="noStrike" cap="none" dirty="0" err="1">
                <a:solidFill>
                  <a:schemeClr val="dk1"/>
                </a:solidFill>
                <a:latin typeface="Calibri"/>
                <a:ea typeface="Calibri"/>
                <a:cs typeface="Calibri"/>
                <a:sym typeface="Calibri"/>
              </a:rPr>
              <a:t>detalhis</a:t>
            </a:r>
            <a:r>
              <a:rPr lang="en-US" sz="2400" b="0" i="0" u="none" strike="noStrike" cap="none" dirty="0">
                <a:solidFill>
                  <a:schemeClr val="dk1"/>
                </a:solidFill>
                <a:latin typeface="Calibri"/>
                <a:ea typeface="Calibri"/>
                <a:cs typeface="Calibri"/>
                <a:sym typeface="Calibri"/>
              </a:rPr>
              <a:t> di </a:t>
            </a:r>
            <a:r>
              <a:rPr lang="en-US" sz="2400" b="0" i="0" u="none" strike="noStrike" cap="none" dirty="0" err="1">
                <a:solidFill>
                  <a:schemeClr val="dk1"/>
                </a:solidFill>
                <a:latin typeface="Calibri"/>
                <a:ea typeface="Calibri"/>
                <a:cs typeface="Calibri"/>
                <a:sym typeface="Calibri"/>
              </a:rPr>
              <a:t>bairu</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konformi</a:t>
            </a:r>
            <a:r>
              <a:rPr lang="en-US" sz="2400" b="0" i="0" u="none" strike="noStrike" cap="none" dirty="0">
                <a:solidFill>
                  <a:schemeClr val="dk1"/>
                </a:solidFill>
                <a:latin typeface="Calibri"/>
                <a:ea typeface="Calibri"/>
                <a:cs typeface="Calibri"/>
                <a:sym typeface="Calibri"/>
              </a:rPr>
              <a:t> for </a:t>
            </a:r>
            <a:r>
              <a:rPr lang="en-US" sz="2400" b="0" i="0" u="none" strike="noStrike" cap="none" dirty="0" err="1">
                <a:solidFill>
                  <a:schemeClr val="dk1"/>
                </a:solidFill>
                <a:latin typeface="Calibri"/>
                <a:ea typeface="Calibri"/>
                <a:cs typeface="Calibri"/>
                <a:sym typeface="Calibri"/>
              </a:rPr>
              <a:t>públiku</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Mesmu</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ku</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kes</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slidis</a:t>
            </a:r>
            <a:r>
              <a:rPr lang="en-US" sz="2400" b="0" i="0" u="none" strike="noStrike" cap="none" dirty="0">
                <a:solidFill>
                  <a:schemeClr val="dk1"/>
                </a:solidFill>
                <a:latin typeface="Calibri"/>
                <a:ea typeface="Calibri"/>
                <a:cs typeface="Calibri"/>
                <a:sym typeface="Calibri"/>
              </a:rPr>
              <a:t> di </a:t>
            </a:r>
            <a:r>
              <a:rPr lang="en-US" sz="2400" b="0" i="0" u="none" strike="noStrike" cap="none" dirty="0" err="1">
                <a:solidFill>
                  <a:schemeClr val="dk1"/>
                </a:solidFill>
                <a:latin typeface="Calibri"/>
                <a:ea typeface="Calibri"/>
                <a:cs typeface="Calibri"/>
                <a:sym typeface="Calibri"/>
              </a:rPr>
              <a:t>bairus</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txoma</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atenson</a:t>
            </a:r>
            <a:r>
              <a:rPr lang="en-US" sz="2400" b="0" i="0" u="none" strike="noStrike" cap="none" dirty="0">
                <a:solidFill>
                  <a:schemeClr val="dk1"/>
                </a:solidFill>
                <a:latin typeface="Calibri"/>
                <a:ea typeface="Calibri"/>
                <a:cs typeface="Calibri"/>
                <a:sym typeface="Calibri"/>
              </a:rPr>
              <a:t> pa </a:t>
            </a:r>
            <a:r>
              <a:rPr lang="en-US" sz="2400" b="0" i="0" u="none" strike="noStrike" cap="none" dirty="0" err="1">
                <a:solidFill>
                  <a:schemeClr val="dk1"/>
                </a:solidFill>
                <a:latin typeface="Calibri"/>
                <a:ea typeface="Calibri"/>
                <a:cs typeface="Calibri"/>
                <a:sym typeface="Calibri"/>
              </a:rPr>
              <a:t>formas</a:t>
            </a:r>
            <a:r>
              <a:rPr lang="en-US" sz="2400" b="0" i="0" u="none" strike="noStrike" cap="none" dirty="0">
                <a:solidFill>
                  <a:schemeClr val="dk1"/>
                </a:solidFill>
                <a:latin typeface="Calibri"/>
                <a:ea typeface="Calibri"/>
                <a:cs typeface="Calibri"/>
                <a:sym typeface="Calibri"/>
              </a:rPr>
              <a:t> di </a:t>
            </a:r>
            <a:r>
              <a:rPr lang="en-US" sz="2400" b="0" i="0" u="none" strike="noStrike" cap="none" dirty="0" err="1">
                <a:solidFill>
                  <a:schemeClr val="dk1"/>
                </a:solidFill>
                <a:latin typeface="Calibri"/>
                <a:ea typeface="Calibri"/>
                <a:cs typeface="Calibri"/>
                <a:sym typeface="Calibri"/>
              </a:rPr>
              <a:t>trata</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efeitus</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na</a:t>
            </a:r>
            <a:r>
              <a:rPr lang="en-US" sz="2400" b="0" i="0" u="none" strike="noStrike" cap="none" dirty="0">
                <a:solidFill>
                  <a:schemeClr val="dk1"/>
                </a:solidFill>
                <a:latin typeface="Calibri"/>
                <a:ea typeface="Calibri"/>
                <a:cs typeface="Calibri"/>
                <a:sym typeface="Calibri"/>
              </a:rPr>
              <a:t> un </a:t>
            </a:r>
            <a:r>
              <a:rPr lang="en-US" sz="2400" b="0" i="0" u="none" strike="noStrike" cap="none" dirty="0" err="1">
                <a:solidFill>
                  <a:schemeClr val="dk1"/>
                </a:solidFill>
                <a:latin typeface="Calibri"/>
                <a:ea typeface="Calibri"/>
                <a:cs typeface="Calibri"/>
                <a:sym typeface="Calibri"/>
              </a:rPr>
              <a:t>ária</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en</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konparason</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ku</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otu</a:t>
            </a:r>
            <a:r>
              <a:rPr lang="en-US" sz="2400" b="0" i="0" u="none" strike="noStrike" cap="none" dirty="0">
                <a:solidFill>
                  <a:schemeClr val="dk1"/>
                </a:solidFill>
                <a:latin typeface="Calibri"/>
                <a:ea typeface="Calibri"/>
                <a:cs typeface="Calibri"/>
                <a:sym typeface="Calibri"/>
              </a:rPr>
              <a:t>.</a:t>
            </a:r>
          </a:p>
        </p:txBody>
      </p:sp>
      <p:sp>
        <p:nvSpPr>
          <p:cNvPr id="564" name="Shape 5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3987043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Shape 23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5" name="Shape 23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en-US" sz="2400" b="0" i="0" u="none" strike="noStrike" cap="none" dirty="0">
                <a:solidFill>
                  <a:schemeClr val="dk1"/>
                </a:solidFill>
                <a:latin typeface="Calibri"/>
                <a:ea typeface="Calibri"/>
                <a:cs typeface="Calibri"/>
                <a:sym typeface="Calibri"/>
              </a:rPr>
              <a:t>META – </a:t>
            </a:r>
            <a:r>
              <a:rPr lang="en-US" sz="2400" b="0" i="0" u="none" strike="noStrike" cap="none" dirty="0" err="1">
                <a:solidFill>
                  <a:schemeClr val="dk1"/>
                </a:solidFill>
                <a:latin typeface="Calibri"/>
                <a:ea typeface="Calibri"/>
                <a:cs typeface="Calibri"/>
                <a:sym typeface="Calibri"/>
              </a:rPr>
              <a:t>aumenta</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konsiênsia</a:t>
            </a:r>
            <a:r>
              <a:rPr lang="en-US" sz="2400" b="0" i="0" u="none" strike="noStrike" cap="none" dirty="0">
                <a:solidFill>
                  <a:schemeClr val="dk1"/>
                </a:solidFill>
                <a:latin typeface="Calibri"/>
                <a:ea typeface="Calibri"/>
                <a:cs typeface="Calibri"/>
                <a:sym typeface="Calibri"/>
              </a:rPr>
              <a:t> &amp; </a:t>
            </a:r>
            <a:r>
              <a:rPr lang="en-US" sz="2400" b="0" i="0" u="none" strike="noStrike" cap="none" dirty="0" err="1">
                <a:solidFill>
                  <a:schemeClr val="dk1"/>
                </a:solidFill>
                <a:latin typeface="Calibri"/>
                <a:ea typeface="Calibri"/>
                <a:cs typeface="Calibri"/>
                <a:sym typeface="Calibri"/>
              </a:rPr>
              <a:t>konprenson</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Envolvi</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menbrus</a:t>
            </a:r>
            <a:r>
              <a:rPr lang="en-US" sz="2400" b="0" i="0" u="none" strike="noStrike" cap="none" dirty="0">
                <a:solidFill>
                  <a:schemeClr val="dk1"/>
                </a:solidFill>
                <a:latin typeface="Calibri"/>
                <a:ea typeface="Calibri"/>
                <a:cs typeface="Calibri"/>
                <a:sym typeface="Calibri"/>
              </a:rPr>
              <a:t> di </a:t>
            </a:r>
            <a:r>
              <a:rPr lang="en-US" sz="2400" b="0" i="0" u="none" strike="noStrike" cap="none" dirty="0" err="1">
                <a:solidFill>
                  <a:schemeClr val="dk1"/>
                </a:solidFill>
                <a:latin typeface="Calibri"/>
                <a:ea typeface="Calibri"/>
                <a:cs typeface="Calibri"/>
                <a:sym typeface="Calibri"/>
              </a:rPr>
              <a:t>komunidádi</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industrias</a:t>
            </a:r>
            <a:r>
              <a:rPr lang="en-US" sz="2400" b="0" i="0" u="none" strike="noStrike" cap="none" dirty="0">
                <a:solidFill>
                  <a:schemeClr val="dk1"/>
                </a:solidFill>
                <a:latin typeface="Calibri"/>
                <a:ea typeface="Calibri"/>
                <a:cs typeface="Calibri"/>
                <a:sym typeface="Calibri"/>
              </a:rPr>
              <a:t> etc. </a:t>
            </a:r>
            <a:r>
              <a:rPr lang="en-US" sz="2400" b="0" i="0" u="none" strike="noStrike" cap="none" dirty="0" err="1">
                <a:solidFill>
                  <a:schemeClr val="dk1"/>
                </a:solidFill>
                <a:latin typeface="Calibri"/>
                <a:ea typeface="Calibri"/>
                <a:cs typeface="Calibri"/>
                <a:sym typeface="Calibri"/>
              </a:rPr>
              <a:t>na</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dezevolvi</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stratéjias</a:t>
            </a:r>
            <a:r>
              <a:rPr lang="en-US" sz="2400" b="0" i="0" u="none" strike="noStrike" cap="none" dirty="0">
                <a:solidFill>
                  <a:schemeClr val="dk1"/>
                </a:solidFill>
                <a:latin typeface="Calibri"/>
                <a:ea typeface="Calibri"/>
                <a:cs typeface="Calibri"/>
                <a:sym typeface="Calibri"/>
              </a:rPr>
              <a:t> di </a:t>
            </a:r>
            <a:r>
              <a:rPr lang="en-US" sz="2400" b="0" i="0" u="none" strike="noStrike" cap="none" dirty="0" err="1">
                <a:solidFill>
                  <a:schemeClr val="dk1"/>
                </a:solidFill>
                <a:latin typeface="Calibri"/>
                <a:ea typeface="Calibri"/>
                <a:cs typeface="Calibri"/>
                <a:sym typeface="Calibri"/>
              </a:rPr>
              <a:t>resposta</a:t>
            </a:r>
            <a:r>
              <a:rPr lang="en-US" sz="2400" b="0" i="0" u="none" strike="noStrike" cap="none" dirty="0">
                <a:solidFill>
                  <a:schemeClr val="dk1"/>
                </a:solidFill>
                <a:latin typeface="Calibri"/>
                <a:ea typeface="Calibri"/>
                <a:cs typeface="Calibri"/>
                <a:sym typeface="Calibri"/>
              </a:rPr>
              <a:t>. INFORMASON ESENSIAL re: </a:t>
            </a:r>
            <a:r>
              <a:rPr lang="en-US" sz="2400" b="0" i="0" u="none" strike="noStrike" cap="none" dirty="0" err="1">
                <a:solidFill>
                  <a:schemeClr val="dk1"/>
                </a:solidFill>
                <a:latin typeface="Calibri"/>
                <a:ea typeface="Calibri"/>
                <a:cs typeface="Calibri"/>
                <a:sym typeface="Calibri"/>
              </a:rPr>
              <a:t>konprenson</a:t>
            </a:r>
            <a:r>
              <a:rPr lang="en-US" sz="2400" b="0" i="0" u="none" strike="noStrike" cap="none" baseline="0" dirty="0">
                <a:solidFill>
                  <a:schemeClr val="dk1"/>
                </a:solidFill>
                <a:latin typeface="Calibri"/>
                <a:ea typeface="Calibri"/>
                <a:cs typeface="Calibri"/>
                <a:sym typeface="Calibri"/>
              </a:rPr>
              <a:t> </a:t>
            </a:r>
            <a:r>
              <a:rPr lang="en-US" sz="2400" b="0" i="0" u="none" strike="noStrike" cap="none" baseline="0" dirty="0" err="1">
                <a:solidFill>
                  <a:schemeClr val="dk1"/>
                </a:solidFill>
                <a:latin typeface="Calibri"/>
                <a:ea typeface="Calibri"/>
                <a:cs typeface="Calibri"/>
                <a:sym typeface="Calibri"/>
              </a:rPr>
              <a:t>detalhádu</a:t>
            </a:r>
            <a:r>
              <a:rPr lang="en-US" sz="2400" b="0" i="0" u="none" strike="noStrike" cap="none" baseline="0" dirty="0">
                <a:solidFill>
                  <a:schemeClr val="dk1"/>
                </a:solidFill>
                <a:latin typeface="Calibri"/>
                <a:ea typeface="Calibri"/>
                <a:cs typeface="Calibri"/>
                <a:sym typeface="Calibri"/>
              </a:rPr>
              <a:t> di </a:t>
            </a:r>
            <a:r>
              <a:rPr lang="en-US" sz="2400" b="0" i="0" u="none" strike="noStrike" cap="none" baseline="0" dirty="0" err="1">
                <a:solidFill>
                  <a:schemeClr val="dk1"/>
                </a:solidFill>
                <a:latin typeface="Calibri"/>
                <a:ea typeface="Calibri"/>
                <a:cs typeface="Calibri"/>
                <a:sym typeface="Calibri"/>
              </a:rPr>
              <a:t>módi</a:t>
            </a:r>
            <a:r>
              <a:rPr lang="en-US" sz="2400" b="0" i="0" u="none" strike="noStrike" cap="none" baseline="0" dirty="0">
                <a:solidFill>
                  <a:schemeClr val="dk1"/>
                </a:solidFill>
                <a:latin typeface="Calibri"/>
                <a:ea typeface="Calibri"/>
                <a:cs typeface="Calibri"/>
                <a:sym typeface="Calibri"/>
              </a:rPr>
              <a:t> </a:t>
            </a:r>
            <a:r>
              <a:rPr lang="en-US" sz="2400" b="0" i="0" u="none" strike="noStrike" cap="none" baseline="0" dirty="0" err="1">
                <a:solidFill>
                  <a:schemeClr val="dk1"/>
                </a:solidFill>
                <a:latin typeface="Calibri"/>
                <a:ea typeface="Calibri"/>
                <a:cs typeface="Calibri"/>
                <a:sym typeface="Calibri"/>
              </a:rPr>
              <a:t>ki</a:t>
            </a:r>
            <a:r>
              <a:rPr lang="en-US" sz="2400" b="0" i="0" u="none" strike="noStrike" cap="none" baseline="0" dirty="0">
                <a:solidFill>
                  <a:schemeClr val="dk1"/>
                </a:solidFill>
                <a:latin typeface="Calibri"/>
                <a:ea typeface="Calibri"/>
                <a:cs typeface="Calibri"/>
                <a:sym typeface="Calibri"/>
              </a:rPr>
              <a:t> </a:t>
            </a:r>
            <a:r>
              <a:rPr lang="en-US" sz="2400" b="0" i="0" u="none" strike="noStrike" cap="none" baseline="0" dirty="0" err="1">
                <a:solidFill>
                  <a:schemeClr val="dk1"/>
                </a:solidFill>
                <a:latin typeface="Calibri"/>
                <a:ea typeface="Calibri"/>
                <a:cs typeface="Calibri"/>
                <a:sym typeface="Calibri"/>
              </a:rPr>
              <a:t>riskus</a:t>
            </a:r>
            <a:r>
              <a:rPr lang="en-US" sz="2400" b="0" i="0" u="none" strike="noStrike" cap="none" baseline="0" dirty="0">
                <a:solidFill>
                  <a:schemeClr val="dk1"/>
                </a:solidFill>
                <a:latin typeface="Calibri"/>
                <a:ea typeface="Calibri"/>
                <a:cs typeface="Calibri"/>
                <a:sym typeface="Calibri"/>
              </a:rPr>
              <a:t> </a:t>
            </a:r>
            <a:r>
              <a:rPr lang="en-US" sz="2400" b="0" i="0" u="none" strike="noStrike" cap="none" baseline="0" dirty="0" err="1">
                <a:solidFill>
                  <a:schemeClr val="dk1"/>
                </a:solidFill>
                <a:latin typeface="Calibri"/>
                <a:ea typeface="Calibri"/>
                <a:cs typeface="Calibri"/>
                <a:sym typeface="Calibri"/>
              </a:rPr>
              <a:t>klimátikus</a:t>
            </a:r>
            <a:r>
              <a:rPr lang="en-US" sz="2400" b="0" i="0" u="none" strike="noStrike" cap="none" baseline="0" dirty="0">
                <a:solidFill>
                  <a:schemeClr val="dk1"/>
                </a:solidFill>
                <a:latin typeface="Calibri"/>
                <a:ea typeface="Calibri"/>
                <a:cs typeface="Calibri"/>
                <a:sym typeface="Calibri"/>
              </a:rPr>
              <a:t> </a:t>
            </a:r>
            <a:r>
              <a:rPr lang="en-US" sz="2400" b="0" i="0" u="none" strike="noStrike" cap="none" baseline="0" dirty="0" err="1">
                <a:solidFill>
                  <a:schemeClr val="dk1"/>
                </a:solidFill>
                <a:latin typeface="Calibri"/>
                <a:ea typeface="Calibri"/>
                <a:cs typeface="Calibri"/>
                <a:sym typeface="Calibri"/>
              </a:rPr>
              <a:t>stá</a:t>
            </a:r>
            <a:r>
              <a:rPr lang="en-US" sz="2400" b="0" i="0" u="none" strike="noStrike" cap="none" baseline="0" dirty="0">
                <a:solidFill>
                  <a:schemeClr val="dk1"/>
                </a:solidFill>
                <a:latin typeface="Calibri"/>
                <a:ea typeface="Calibri"/>
                <a:cs typeface="Calibri"/>
                <a:sym typeface="Calibri"/>
              </a:rPr>
              <a:t> ta </a:t>
            </a:r>
            <a:r>
              <a:rPr lang="en-US" sz="2400" b="0" i="0" u="none" strike="noStrike" cap="none" baseline="0" dirty="0" err="1">
                <a:solidFill>
                  <a:schemeClr val="dk1"/>
                </a:solidFill>
                <a:latin typeface="Calibri"/>
                <a:ea typeface="Calibri"/>
                <a:cs typeface="Calibri"/>
                <a:sym typeface="Calibri"/>
              </a:rPr>
              <a:t>atua</a:t>
            </a:r>
            <a:r>
              <a:rPr lang="en-US" sz="2400" b="0" i="0" u="none" strike="noStrike" cap="none" dirty="0">
                <a:solidFill>
                  <a:schemeClr val="dk1"/>
                </a:solidFill>
                <a:latin typeface="Calibri"/>
                <a:ea typeface="Calibri"/>
                <a:cs typeface="Calibri"/>
                <a:sym typeface="Calibri"/>
              </a:rPr>
              <a:t>/</a:t>
            </a:r>
            <a:r>
              <a:rPr lang="en-US" sz="2400" b="0" i="0" u="none" strike="noStrike" cap="none" dirty="0" err="1">
                <a:solidFill>
                  <a:schemeClr val="dk1"/>
                </a:solidFill>
                <a:latin typeface="Calibri"/>
                <a:ea typeface="Calibri"/>
                <a:cs typeface="Calibri"/>
                <a:sym typeface="Calibri"/>
              </a:rPr>
              <a:t>afeta</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vida</a:t>
            </a:r>
            <a:r>
              <a:rPr lang="en-US" sz="2400" b="0" i="0" u="none" strike="noStrike" cap="none" dirty="0">
                <a:solidFill>
                  <a:schemeClr val="dk1"/>
                </a:solidFill>
                <a:latin typeface="Calibri"/>
                <a:ea typeface="Calibri"/>
                <a:cs typeface="Calibri"/>
                <a:sym typeface="Calibri"/>
              </a:rPr>
              <a:t> di </a:t>
            </a:r>
            <a:r>
              <a:rPr lang="en-US" sz="2400" b="0" i="0" u="none" strike="noStrike" cap="none" dirty="0" err="1">
                <a:solidFill>
                  <a:schemeClr val="dk1"/>
                </a:solidFill>
                <a:latin typeface="Calibri"/>
                <a:ea typeface="Calibri"/>
                <a:cs typeface="Calibri"/>
                <a:sym typeface="Calibri"/>
              </a:rPr>
              <a:t>pesoas</a:t>
            </a:r>
            <a:r>
              <a:rPr lang="en-US" sz="2400" b="0" i="0" u="none" strike="noStrike" cap="none" dirty="0">
                <a:solidFill>
                  <a:schemeClr val="dk1"/>
                </a:solidFill>
                <a:latin typeface="Calibri"/>
                <a:ea typeface="Calibri"/>
                <a:cs typeface="Calibri"/>
                <a:sym typeface="Calibri"/>
              </a:rPr>
              <a:t> + </a:t>
            </a:r>
            <a:r>
              <a:rPr lang="en-US" sz="2400" b="0" i="0" u="none" strike="noStrike" cap="none" dirty="0" err="1">
                <a:solidFill>
                  <a:schemeClr val="dk1"/>
                </a:solidFill>
                <a:latin typeface="Calibri"/>
                <a:ea typeface="Calibri"/>
                <a:cs typeface="Calibri"/>
                <a:sym typeface="Calibri"/>
              </a:rPr>
              <a:t>dezenvolvi</a:t>
            </a:r>
            <a:r>
              <a:rPr lang="en-US" sz="2400" b="0" i="0" u="none" strike="noStrike" cap="none" baseline="0" dirty="0">
                <a:solidFill>
                  <a:schemeClr val="dk1"/>
                </a:solidFill>
                <a:latin typeface="Calibri"/>
                <a:ea typeface="Calibri"/>
                <a:cs typeface="Calibri"/>
                <a:sym typeface="Calibri"/>
              </a:rPr>
              <a:t> </a:t>
            </a:r>
            <a:r>
              <a:rPr lang="en-US" sz="2400" b="0" i="0" u="none" strike="noStrike" cap="none" baseline="0" dirty="0" err="1">
                <a:solidFill>
                  <a:schemeClr val="dk1"/>
                </a:solidFill>
                <a:latin typeface="Calibri"/>
                <a:ea typeface="Calibri"/>
                <a:cs typeface="Calibri"/>
                <a:sym typeface="Calibri"/>
              </a:rPr>
              <a:t>soluson</a:t>
            </a:r>
            <a:r>
              <a:rPr lang="en-US" sz="2400" b="0" i="0" u="none" strike="noStrike" cap="none" baseline="0"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sensível</a:t>
            </a:r>
            <a:r>
              <a:rPr lang="en-US" sz="2400" b="0" i="0" u="none" strike="noStrike" cap="none" dirty="0">
                <a:solidFill>
                  <a:schemeClr val="dk1"/>
                </a:solidFill>
                <a:latin typeface="Calibri"/>
                <a:ea typeface="Calibri"/>
                <a:cs typeface="Calibri"/>
                <a:sym typeface="Calibri"/>
              </a:rPr>
              <a:t>. </a:t>
            </a:r>
          </a:p>
          <a:p>
            <a:pPr marL="0" marR="0" lvl="0" indent="0" algn="l" rtl="0">
              <a:spcBef>
                <a:spcPts val="0"/>
              </a:spcBef>
              <a:spcAft>
                <a:spcPts val="0"/>
              </a:spcAft>
              <a:buClr>
                <a:schemeClr val="dk1"/>
              </a:buClr>
              <a:buSzPct val="25000"/>
              <a:buFont typeface="Calibri"/>
              <a:buNone/>
            </a:pPr>
            <a:endParaRPr sz="24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2400" b="0" i="0" u="none" strike="noStrike" cap="none" dirty="0">
                <a:solidFill>
                  <a:schemeClr val="dk1"/>
                </a:solidFill>
                <a:latin typeface="Calibri"/>
                <a:ea typeface="Calibri"/>
                <a:cs typeface="Calibri"/>
                <a:sym typeface="Calibri"/>
              </a:rPr>
              <a:t>Overall approach:</a:t>
            </a:r>
          </a:p>
          <a:p>
            <a:pPr marL="457200" marR="0" lvl="0" indent="-457200" algn="l" rtl="0">
              <a:spcBef>
                <a:spcPts val="0"/>
              </a:spcBef>
              <a:spcAft>
                <a:spcPts val="0"/>
              </a:spcAft>
              <a:buClr>
                <a:schemeClr val="dk1"/>
              </a:buClr>
              <a:buSzPct val="25000"/>
              <a:buFont typeface="Calibri"/>
              <a:buAutoNum type="arabicParenR"/>
            </a:pPr>
            <a:r>
              <a:rPr lang="en-US" sz="2400" b="0" i="0" u="none" strike="noStrike" cap="none" dirty="0">
                <a:solidFill>
                  <a:schemeClr val="dk1"/>
                </a:solidFill>
                <a:latin typeface="Calibri"/>
                <a:ea typeface="Calibri"/>
                <a:cs typeface="Calibri"/>
                <a:sym typeface="Calibri"/>
              </a:rPr>
              <a:t>Concise &amp; accessible</a:t>
            </a:r>
          </a:p>
          <a:p>
            <a:pPr marL="457200" marR="0" lvl="0" indent="-457200" algn="l" rtl="0">
              <a:spcBef>
                <a:spcPts val="0"/>
              </a:spcBef>
              <a:spcAft>
                <a:spcPts val="0"/>
              </a:spcAft>
              <a:buClr>
                <a:schemeClr val="dk1"/>
              </a:buClr>
              <a:buSzPct val="25000"/>
              <a:buFont typeface="Calibri"/>
              <a:buAutoNum type="arabicParenR"/>
            </a:pPr>
            <a:r>
              <a:rPr lang="en-US" sz="2400" b="0" i="0" u="none" strike="noStrike" cap="none" dirty="0">
                <a:solidFill>
                  <a:schemeClr val="dk1"/>
                </a:solidFill>
                <a:latin typeface="Calibri"/>
                <a:ea typeface="Calibri"/>
                <a:cs typeface="Calibri"/>
                <a:sym typeface="Calibri"/>
              </a:rPr>
              <a:t>relevance of data versus science lesson</a:t>
            </a:r>
          </a:p>
          <a:p>
            <a:pPr marL="457200" marR="0" lvl="0" indent="-457200" algn="l" rtl="0">
              <a:spcBef>
                <a:spcPts val="0"/>
              </a:spcBef>
              <a:spcAft>
                <a:spcPts val="0"/>
              </a:spcAft>
              <a:buClr>
                <a:schemeClr val="dk1"/>
              </a:buClr>
              <a:buSzPct val="25000"/>
              <a:buFont typeface="Calibri"/>
              <a:buAutoNum type="arabicParenR"/>
            </a:pPr>
            <a:r>
              <a:rPr lang="en-US" sz="2400" b="0" i="0" u="none" strike="noStrike" cap="none" dirty="0">
                <a:solidFill>
                  <a:schemeClr val="dk1"/>
                </a:solidFill>
                <a:latin typeface="Calibri"/>
                <a:ea typeface="Calibri"/>
                <a:cs typeface="Calibri"/>
                <a:sym typeface="Calibri"/>
              </a:rPr>
              <a:t>Position issue in the near term re: impacts people noticed &amp; solutions underway to build on</a:t>
            </a:r>
          </a:p>
          <a:p>
            <a:pPr marL="457200" marR="0" lvl="0" indent="-457200" algn="l" rtl="0">
              <a:spcBef>
                <a:spcPts val="0"/>
              </a:spcBef>
              <a:spcAft>
                <a:spcPts val="0"/>
              </a:spcAft>
              <a:buClr>
                <a:schemeClr val="dk1"/>
              </a:buClr>
              <a:buSzPct val="25000"/>
              <a:buFont typeface="Calibri"/>
              <a:buAutoNum type="arabicParenR"/>
            </a:pPr>
            <a:r>
              <a:rPr lang="en-US" sz="2400" b="0" i="0" u="none" strike="noStrike" cap="none" dirty="0">
                <a:solidFill>
                  <a:schemeClr val="dk1"/>
                </a:solidFill>
                <a:latin typeface="Calibri"/>
                <a:ea typeface="Calibri"/>
                <a:cs typeface="Calibri"/>
                <a:sym typeface="Calibri"/>
              </a:rPr>
              <a:t>Balance seriousness of what the data says with a can do attitude</a:t>
            </a:r>
          </a:p>
          <a:p>
            <a:pPr marL="457200" marR="0" lvl="0" indent="-457200" algn="l" rtl="0">
              <a:spcBef>
                <a:spcPts val="0"/>
              </a:spcBef>
              <a:spcAft>
                <a:spcPts val="0"/>
              </a:spcAft>
              <a:buClr>
                <a:schemeClr val="dk1"/>
              </a:buClr>
              <a:buSzPct val="25000"/>
              <a:buFont typeface="Calibri"/>
              <a:buAutoNum type="arabicParenR"/>
            </a:pPr>
            <a:r>
              <a:rPr lang="en-US" sz="2400" b="0" i="0" u="none" strike="noStrike" cap="none" dirty="0">
                <a:solidFill>
                  <a:schemeClr val="dk1"/>
                </a:solidFill>
                <a:latin typeface="Calibri"/>
                <a:ea typeface="Calibri"/>
                <a:cs typeface="Calibri"/>
                <a:sym typeface="Calibri"/>
              </a:rPr>
              <a:t>People and equity – this is about Boston </a:t>
            </a:r>
          </a:p>
          <a:p>
            <a:pPr marL="457200" marR="0" lvl="0" indent="-457200" algn="l" rtl="0">
              <a:spcBef>
                <a:spcPts val="0"/>
              </a:spcBef>
              <a:spcAft>
                <a:spcPts val="0"/>
              </a:spcAft>
              <a:buClr>
                <a:schemeClr val="dk1"/>
              </a:buClr>
              <a:buSzPct val="25000"/>
              <a:buFont typeface="Calibri"/>
              <a:buNone/>
            </a:pPr>
            <a:endParaRPr sz="24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2400" b="0" i="0" u="none" strike="noStrike" cap="none" dirty="0">
                <a:solidFill>
                  <a:schemeClr val="dk1"/>
                </a:solidFill>
                <a:latin typeface="Calibri"/>
                <a:ea typeface="Calibri"/>
                <a:cs typeface="Calibri"/>
                <a:sym typeface="Calibri"/>
              </a:rPr>
              <a:t>START: Quick mention that in the last three years, worst heat wave/snow storms – places it in the present </a:t>
            </a:r>
          </a:p>
          <a:p>
            <a:pPr marL="0" marR="0" lvl="0" indent="0" algn="l" rtl="0">
              <a:spcBef>
                <a:spcPts val="0"/>
              </a:spcBef>
              <a:buClr>
                <a:schemeClr val="dk1"/>
              </a:buClr>
              <a:buSzPct val="25000"/>
              <a:buFont typeface="Calibri"/>
              <a:buNone/>
            </a:pPr>
            <a:r>
              <a:rPr lang="en-US" sz="2400" b="0" i="0" u="none" strike="noStrike" cap="none" dirty="0">
                <a:solidFill>
                  <a:schemeClr val="dk1"/>
                </a:solidFill>
                <a:latin typeface="Calibri"/>
                <a:ea typeface="Calibri"/>
                <a:cs typeface="Calibri"/>
                <a:sym typeface="Calibri"/>
              </a:rPr>
              <a:t>Shift to purpose for the dialogue – understanding risks, relevance, solutions and how to help forward.</a:t>
            </a:r>
          </a:p>
        </p:txBody>
      </p:sp>
      <p:sp>
        <p:nvSpPr>
          <p:cNvPr id="236" name="Shape 23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331177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Shape 57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Calibri"/>
              <a:buNone/>
            </a:pPr>
            <a:r>
              <a:rPr lang="en-US" sz="2400" b="0" i="0" u="none" strike="noStrike" cap="none" dirty="0" err="1">
                <a:solidFill>
                  <a:schemeClr val="dk1"/>
                </a:solidFill>
                <a:latin typeface="Calibri"/>
                <a:ea typeface="Calibri"/>
                <a:cs typeface="Calibri"/>
                <a:sym typeface="Calibri"/>
              </a:rPr>
              <a:t>Ka</a:t>
            </a:r>
            <a:r>
              <a:rPr lang="en-US" sz="2400" b="0" i="0" u="none" strike="noStrike" cap="none" dirty="0">
                <a:solidFill>
                  <a:schemeClr val="dk1"/>
                </a:solidFill>
                <a:latin typeface="Calibri"/>
                <a:ea typeface="Calibri"/>
                <a:cs typeface="Calibri"/>
                <a:sym typeface="Calibri"/>
              </a:rPr>
              <a:t> é </a:t>
            </a:r>
            <a:r>
              <a:rPr lang="en-US" sz="2400" b="0" i="0" u="none" strike="noStrike" cap="none" dirty="0" err="1">
                <a:solidFill>
                  <a:schemeClr val="dk1"/>
                </a:solidFill>
                <a:latin typeface="Calibri"/>
                <a:ea typeface="Calibri"/>
                <a:cs typeface="Calibri"/>
                <a:sym typeface="Calibri"/>
              </a:rPr>
              <a:t>presizu</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splika</a:t>
            </a:r>
            <a:r>
              <a:rPr lang="en-US" sz="2400" b="0" i="0" u="none" strike="noStrike" cap="none" dirty="0">
                <a:solidFill>
                  <a:schemeClr val="dk1"/>
                </a:solidFill>
                <a:latin typeface="Calibri"/>
                <a:ea typeface="Calibri"/>
                <a:cs typeface="Calibri"/>
                <a:sym typeface="Calibri"/>
              </a:rPr>
              <a:t> ma ta </a:t>
            </a:r>
            <a:r>
              <a:rPr lang="en-US" sz="2400" b="0" i="0" u="none" strike="noStrike" cap="none" dirty="0" err="1">
                <a:solidFill>
                  <a:schemeClr val="dk1"/>
                </a:solidFill>
                <a:latin typeface="Calibri"/>
                <a:ea typeface="Calibri"/>
                <a:cs typeface="Calibri"/>
                <a:sym typeface="Calibri"/>
              </a:rPr>
              <a:t>ezisti</a:t>
            </a:r>
            <a:r>
              <a:rPr lang="en-US" sz="2400" b="0" i="0" u="none" strike="noStrike" cap="none" dirty="0">
                <a:solidFill>
                  <a:schemeClr val="dk1"/>
                </a:solidFill>
                <a:latin typeface="Calibri"/>
                <a:ea typeface="Calibri"/>
                <a:cs typeface="Calibri"/>
                <a:sym typeface="Calibri"/>
              </a:rPr>
              <a:t> 11 </a:t>
            </a:r>
            <a:r>
              <a:rPr lang="en-US" sz="2400" b="0" i="0" u="none" strike="noStrike" cap="none" dirty="0" err="1">
                <a:solidFill>
                  <a:schemeClr val="dk1"/>
                </a:solidFill>
                <a:latin typeface="Calibri"/>
                <a:ea typeface="Calibri"/>
                <a:cs typeface="Calibri"/>
                <a:sym typeface="Calibri"/>
              </a:rPr>
              <a:t>stratéjias</a:t>
            </a:r>
            <a:r>
              <a:rPr lang="en-US" sz="2400" b="0" i="0" u="none" strike="noStrike" cap="none" dirty="0">
                <a:solidFill>
                  <a:schemeClr val="dk1"/>
                </a:solidFill>
                <a:latin typeface="Calibri"/>
                <a:ea typeface="Calibri"/>
                <a:cs typeface="Calibri"/>
                <a:sym typeface="Calibri"/>
              </a:rPr>
              <a:t> di </a:t>
            </a:r>
            <a:r>
              <a:rPr lang="en-US" sz="2400" b="0" i="0" u="none" strike="noStrike" cap="none" dirty="0" err="1">
                <a:solidFill>
                  <a:schemeClr val="dk1"/>
                </a:solidFill>
                <a:latin typeface="Calibri"/>
                <a:ea typeface="Calibri"/>
                <a:cs typeface="Calibri"/>
                <a:sym typeface="Calibri"/>
              </a:rPr>
              <a:t>rezistênsia</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pamódi</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es</a:t>
            </a:r>
            <a:r>
              <a:rPr lang="en-US" sz="2400" b="0" i="0" u="none" strike="noStrike" cap="none" dirty="0">
                <a:solidFill>
                  <a:schemeClr val="dk1"/>
                </a:solidFill>
                <a:latin typeface="Calibri"/>
                <a:ea typeface="Calibri"/>
                <a:cs typeface="Calibri"/>
                <a:sym typeface="Calibri"/>
              </a:rPr>
              <a:t> ta </a:t>
            </a:r>
            <a:r>
              <a:rPr lang="en-US" sz="2400" b="0" i="0" u="none" strike="noStrike" cap="none" dirty="0" err="1">
                <a:solidFill>
                  <a:schemeClr val="dk1"/>
                </a:solidFill>
                <a:latin typeface="Calibri"/>
                <a:ea typeface="Calibri"/>
                <a:cs typeface="Calibri"/>
                <a:sym typeface="Calibri"/>
              </a:rPr>
              <a:t>enkadra</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na</a:t>
            </a:r>
            <a:r>
              <a:rPr lang="en-US" sz="2400" b="0" i="0" u="none" strike="noStrike" cap="none" dirty="0">
                <a:solidFill>
                  <a:schemeClr val="dk1"/>
                </a:solidFill>
                <a:latin typeface="Calibri"/>
                <a:ea typeface="Calibri"/>
                <a:cs typeface="Calibri"/>
                <a:sym typeface="Calibri"/>
              </a:rPr>
              <a:t> 5 </a:t>
            </a:r>
            <a:r>
              <a:rPr lang="en-US" sz="2400" b="0" i="0" u="none" strike="noStrike" cap="none" dirty="0" err="1">
                <a:solidFill>
                  <a:schemeClr val="dk1"/>
                </a:solidFill>
                <a:latin typeface="Calibri"/>
                <a:ea typeface="Calibri"/>
                <a:cs typeface="Calibri"/>
                <a:sym typeface="Calibri"/>
              </a:rPr>
              <a:t>árias</a:t>
            </a:r>
            <a:r>
              <a:rPr lang="en-US" sz="2400" b="0" i="0" u="none" strike="noStrike" cap="none" dirty="0">
                <a:solidFill>
                  <a:schemeClr val="dk1"/>
                </a:solidFill>
                <a:latin typeface="Calibri"/>
                <a:ea typeface="Calibri"/>
                <a:cs typeface="Calibri"/>
                <a:sym typeface="Calibri"/>
              </a:rPr>
              <a:t> di </a:t>
            </a:r>
            <a:r>
              <a:rPr lang="en-US" sz="2400" b="0" i="0" u="none" strike="noStrike" cap="none" dirty="0" err="1">
                <a:solidFill>
                  <a:schemeClr val="dk1"/>
                </a:solidFill>
                <a:latin typeface="Calibri"/>
                <a:ea typeface="Calibri"/>
                <a:cs typeface="Calibri"/>
                <a:sym typeface="Calibri"/>
              </a:rPr>
              <a:t>ason-xavi</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ki</a:t>
            </a:r>
            <a:r>
              <a:rPr lang="en-US" sz="2400" b="0" i="0" u="none" strike="noStrike" cap="none" dirty="0">
                <a:solidFill>
                  <a:schemeClr val="dk1"/>
                </a:solidFill>
                <a:latin typeface="Calibri"/>
                <a:ea typeface="Calibri"/>
                <a:cs typeface="Calibri"/>
                <a:sym typeface="Calibri"/>
              </a:rPr>
              <a:t> é </a:t>
            </a:r>
            <a:r>
              <a:rPr lang="en-US" sz="2400" b="0" i="0" u="none" strike="noStrike" cap="none" dirty="0" err="1">
                <a:solidFill>
                  <a:schemeClr val="dk1"/>
                </a:solidFill>
                <a:latin typeface="Calibri"/>
                <a:ea typeface="Calibri"/>
                <a:cs typeface="Calibri"/>
                <a:sym typeface="Calibri"/>
              </a:rPr>
              <a:t>más</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fásil</a:t>
            </a:r>
            <a:r>
              <a:rPr lang="en-US" sz="2400" b="0" i="0" u="none" strike="noStrike" cap="none" dirty="0">
                <a:solidFill>
                  <a:schemeClr val="dk1"/>
                </a:solidFill>
                <a:latin typeface="Calibri"/>
                <a:ea typeface="Calibri"/>
                <a:cs typeface="Calibri"/>
                <a:sym typeface="Calibri"/>
              </a:rPr>
              <a:t> di </a:t>
            </a:r>
            <a:r>
              <a:rPr lang="en-US" sz="2400" b="0" i="0" u="none" strike="noStrike" cap="none" dirty="0" err="1">
                <a:solidFill>
                  <a:schemeClr val="dk1"/>
                </a:solidFill>
                <a:latin typeface="Calibri"/>
                <a:ea typeface="Calibri"/>
                <a:cs typeface="Calibri"/>
                <a:sym typeface="Calibri"/>
              </a:rPr>
              <a:t>envolvi</a:t>
            </a:r>
            <a:r>
              <a:rPr lang="en-US" sz="2400" b="0" i="0" u="none" strike="noStrike" cap="none" dirty="0">
                <a:solidFill>
                  <a:schemeClr val="dk1"/>
                </a:solidFill>
                <a:latin typeface="Calibri"/>
                <a:ea typeface="Calibri"/>
                <a:cs typeface="Calibri"/>
                <a:sym typeface="Calibri"/>
              </a:rPr>
              <a:t>.</a:t>
            </a:r>
          </a:p>
          <a:p>
            <a:pPr marL="0" marR="0" lvl="0" indent="0" algn="l" rtl="0">
              <a:spcBef>
                <a:spcPts val="0"/>
              </a:spcBef>
              <a:spcAft>
                <a:spcPts val="0"/>
              </a:spcAft>
              <a:buClr>
                <a:schemeClr val="dk1"/>
              </a:buClr>
              <a:buSzPct val="25000"/>
              <a:buFont typeface="Calibri"/>
              <a:buNone/>
            </a:pPr>
            <a:r>
              <a:rPr lang="en-US" sz="2400" b="0" i="0" u="none" strike="noStrike" cap="none" dirty="0" err="1">
                <a:solidFill>
                  <a:schemeClr val="dk1"/>
                </a:solidFill>
                <a:latin typeface="Calibri"/>
                <a:ea typeface="Calibri"/>
                <a:cs typeface="Calibri"/>
                <a:sym typeface="Calibri"/>
              </a:rPr>
              <a:t>Projeson</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Klimátiku</a:t>
            </a:r>
            <a:r>
              <a:rPr lang="en-US" sz="2400" b="0" i="0" u="none" strike="noStrike" cap="none" dirty="0">
                <a:solidFill>
                  <a:schemeClr val="dk1"/>
                </a:solidFill>
                <a:latin typeface="Calibri"/>
                <a:ea typeface="Calibri"/>
                <a:cs typeface="Calibri"/>
                <a:sym typeface="Calibri"/>
              </a:rPr>
              <a:t> - pa </a:t>
            </a:r>
            <a:r>
              <a:rPr lang="en-US" sz="2400" b="0" i="0" u="none" strike="noStrike" cap="none" dirty="0" err="1">
                <a:solidFill>
                  <a:schemeClr val="dk1"/>
                </a:solidFill>
                <a:latin typeface="Calibri"/>
                <a:ea typeface="Calibri"/>
                <a:cs typeface="Calibri"/>
                <a:sym typeface="Calibri"/>
              </a:rPr>
              <a:t>tudu</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soluson</a:t>
            </a:r>
            <a:r>
              <a:rPr lang="en-US" sz="2400" b="0" i="0" u="none" strike="noStrike" cap="none" dirty="0">
                <a:solidFill>
                  <a:schemeClr val="dk1"/>
                </a:solidFill>
                <a:latin typeface="Calibri"/>
                <a:ea typeface="Calibri"/>
                <a:cs typeface="Calibri"/>
                <a:sym typeface="Calibri"/>
              </a:rPr>
              <a:t> di Boston </a:t>
            </a:r>
            <a:r>
              <a:rPr lang="en-US" sz="2400" b="0" i="0" u="none" strike="noStrike" cap="none" dirty="0" err="1">
                <a:solidFill>
                  <a:schemeClr val="dk1"/>
                </a:solidFill>
                <a:latin typeface="Calibri"/>
                <a:ea typeface="Calibri"/>
                <a:cs typeface="Calibri"/>
                <a:sym typeface="Calibri"/>
              </a:rPr>
              <a:t>djuntu</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ku</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otu</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soluson</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spesífikus</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na</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árias</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en</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foku</a:t>
            </a:r>
            <a:r>
              <a:rPr lang="en-US" sz="2400" b="0" i="0" u="none" strike="noStrike" cap="none" dirty="0">
                <a:solidFill>
                  <a:schemeClr val="dk1"/>
                </a:solidFill>
                <a:latin typeface="Calibri"/>
                <a:ea typeface="Calibri"/>
                <a:cs typeface="Calibri"/>
                <a:sym typeface="Calibri"/>
              </a:rPr>
              <a:t>.</a:t>
            </a:r>
          </a:p>
        </p:txBody>
      </p:sp>
      <p:sp>
        <p:nvSpPr>
          <p:cNvPr id="575" name="Shape 5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7855132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Shape 5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82" name="Shape 58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en-US" sz="2400" b="0" i="0" u="none" strike="noStrike" cap="none" dirty="0" err="1">
                <a:solidFill>
                  <a:schemeClr val="dk1"/>
                </a:solidFill>
                <a:latin typeface="Calibri"/>
                <a:ea typeface="Calibri"/>
                <a:cs typeface="Calibri"/>
                <a:sym typeface="Calibri"/>
              </a:rPr>
              <a:t>Informason</a:t>
            </a:r>
            <a:r>
              <a:rPr lang="en-US" sz="2400" b="0" i="0" u="none" strike="noStrike" cap="none" dirty="0">
                <a:solidFill>
                  <a:schemeClr val="dk1"/>
                </a:solidFill>
                <a:latin typeface="Calibri"/>
                <a:ea typeface="Calibri"/>
                <a:cs typeface="Calibri"/>
                <a:sym typeface="Calibri"/>
              </a:rPr>
              <a:t> ta </a:t>
            </a:r>
            <a:r>
              <a:rPr lang="en-US" sz="2400" b="0" i="0" u="none" strike="noStrike" cap="none" dirty="0" err="1">
                <a:solidFill>
                  <a:schemeClr val="dk1"/>
                </a:solidFill>
                <a:latin typeface="Calibri"/>
                <a:ea typeface="Calibri"/>
                <a:cs typeface="Calibri"/>
                <a:sym typeface="Calibri"/>
              </a:rPr>
              <a:t>evolui</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rapidamenti</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Nesesidádi</a:t>
            </a:r>
            <a:r>
              <a:rPr lang="en-US" sz="2400" b="0" i="0" u="none" strike="noStrike" cap="none" dirty="0">
                <a:solidFill>
                  <a:schemeClr val="dk1"/>
                </a:solidFill>
                <a:latin typeface="Calibri"/>
                <a:ea typeface="Calibri"/>
                <a:cs typeface="Calibri"/>
                <a:sym typeface="Calibri"/>
              </a:rPr>
              <a:t> di </a:t>
            </a:r>
            <a:r>
              <a:rPr lang="en-US" sz="2400" b="0" i="0" u="none" strike="noStrike" cap="none" dirty="0" err="1">
                <a:solidFill>
                  <a:schemeClr val="dk1"/>
                </a:solidFill>
                <a:latin typeface="Calibri"/>
                <a:ea typeface="Calibri"/>
                <a:cs typeface="Calibri"/>
                <a:sym typeface="Calibri"/>
              </a:rPr>
              <a:t>kontinua</a:t>
            </a:r>
            <a:r>
              <a:rPr lang="en-US" sz="2400" b="0" i="0" u="none" strike="noStrike" cap="none" dirty="0">
                <a:solidFill>
                  <a:schemeClr val="dk1"/>
                </a:solidFill>
                <a:latin typeface="Calibri"/>
                <a:ea typeface="Calibri"/>
                <a:cs typeface="Calibri"/>
                <a:sym typeface="Calibri"/>
              </a:rPr>
              <a:t> ta </a:t>
            </a:r>
            <a:r>
              <a:rPr lang="en-US" sz="2400" b="0" i="0" u="none" strike="noStrike" cap="none" dirty="0" err="1">
                <a:solidFill>
                  <a:schemeClr val="dk1"/>
                </a:solidFill>
                <a:latin typeface="Calibri"/>
                <a:ea typeface="Calibri"/>
                <a:cs typeface="Calibri"/>
                <a:sym typeface="Calibri"/>
              </a:rPr>
              <a:t>konstrui</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konsensu</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sientífiku</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atualizandu</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projeson</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na</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kada</a:t>
            </a:r>
            <a:r>
              <a:rPr lang="en-US" sz="2400" b="0" i="0" u="none" strike="noStrike" cap="none" dirty="0">
                <a:solidFill>
                  <a:schemeClr val="dk1"/>
                </a:solidFill>
                <a:latin typeface="Calibri"/>
                <a:ea typeface="Calibri"/>
                <a:cs typeface="Calibri"/>
                <a:sym typeface="Calibri"/>
              </a:rPr>
              <a:t> 5 </a:t>
            </a:r>
            <a:r>
              <a:rPr lang="en-US" sz="2400" b="0" i="0" u="none" strike="noStrike" cap="none" dirty="0" err="1">
                <a:solidFill>
                  <a:schemeClr val="dk1"/>
                </a:solidFill>
                <a:latin typeface="Calibri"/>
                <a:ea typeface="Calibri"/>
                <a:cs typeface="Calibri"/>
                <a:sym typeface="Calibri"/>
              </a:rPr>
              <a:t>anu</a:t>
            </a:r>
            <a:r>
              <a:rPr lang="en-US" sz="2400" b="0" i="0" u="none" strike="noStrike" cap="none" dirty="0">
                <a:solidFill>
                  <a:schemeClr val="dk1"/>
                </a:solidFill>
                <a:latin typeface="Calibri"/>
                <a:ea typeface="Calibri"/>
                <a:cs typeface="Calibri"/>
                <a:sym typeface="Calibri"/>
              </a:rPr>
              <a:t>.</a:t>
            </a:r>
          </a:p>
          <a:p>
            <a:pPr marL="0" marR="0" lvl="0" indent="0" algn="l" rtl="0">
              <a:spcBef>
                <a:spcPts val="0"/>
              </a:spcBef>
              <a:spcAft>
                <a:spcPts val="0"/>
              </a:spcAft>
              <a:buClr>
                <a:schemeClr val="dk1"/>
              </a:buClr>
              <a:buSzPct val="25000"/>
              <a:buFont typeface="Calibri"/>
              <a:buNone/>
            </a:pPr>
            <a:endParaRPr lang="en-US" sz="24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2400" b="0" i="0" u="none" strike="noStrike" cap="none" dirty="0" err="1">
                <a:solidFill>
                  <a:schemeClr val="dk1"/>
                </a:solidFill>
                <a:latin typeface="Calibri"/>
                <a:ea typeface="Calibri"/>
                <a:cs typeface="Calibri"/>
                <a:sym typeface="Calibri"/>
              </a:rPr>
              <a:t>Midjor</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informason</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disponível</a:t>
            </a:r>
            <a:r>
              <a:rPr lang="en-US" sz="2400" b="0" i="0" u="none" strike="noStrike" cap="none" dirty="0">
                <a:solidFill>
                  <a:schemeClr val="dk1"/>
                </a:solidFill>
                <a:latin typeface="Calibri"/>
                <a:ea typeface="Calibri"/>
                <a:cs typeface="Calibri"/>
                <a:sym typeface="Calibri"/>
              </a:rPr>
              <a:t> pa </a:t>
            </a:r>
            <a:r>
              <a:rPr lang="en-US" sz="2400" b="0" i="0" u="none" strike="noStrike" cap="none" dirty="0" err="1">
                <a:solidFill>
                  <a:schemeClr val="dk1"/>
                </a:solidFill>
                <a:latin typeface="Calibri"/>
                <a:ea typeface="Calibri"/>
                <a:cs typeface="Calibri"/>
                <a:sym typeface="Calibri"/>
              </a:rPr>
              <a:t>apoia</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tomada</a:t>
            </a:r>
            <a:r>
              <a:rPr lang="en-US" sz="2400" b="0" i="0" u="none" strike="noStrike" cap="none" dirty="0">
                <a:solidFill>
                  <a:schemeClr val="dk1"/>
                </a:solidFill>
                <a:latin typeface="Calibri"/>
                <a:ea typeface="Calibri"/>
                <a:cs typeface="Calibri"/>
                <a:sym typeface="Calibri"/>
              </a:rPr>
              <a:t> di </a:t>
            </a:r>
            <a:r>
              <a:rPr lang="en-US" sz="2400" b="0" i="0" u="none" strike="noStrike" cap="none" dirty="0" err="1">
                <a:solidFill>
                  <a:schemeClr val="dk1"/>
                </a:solidFill>
                <a:latin typeface="Calibri"/>
                <a:ea typeface="Calibri"/>
                <a:cs typeface="Calibri"/>
                <a:sym typeface="Calibri"/>
              </a:rPr>
              <a:t>desizon</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inteligenti</a:t>
            </a:r>
            <a:r>
              <a:rPr lang="en-US" sz="2400" b="0" i="0" u="none" strike="noStrike" cap="none" dirty="0">
                <a:solidFill>
                  <a:schemeClr val="dk1"/>
                </a:solidFill>
                <a:latin typeface="Calibri"/>
                <a:ea typeface="Calibri"/>
                <a:cs typeface="Calibri"/>
                <a:sym typeface="Calibri"/>
              </a:rPr>
              <a:t>.</a:t>
            </a:r>
          </a:p>
        </p:txBody>
      </p:sp>
      <p:sp>
        <p:nvSpPr>
          <p:cNvPr id="583" name="Shape 58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851835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Shape 59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93" name="Shape 59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en-US" sz="2400" b="0" i="0" u="none" strike="noStrike" cap="none" dirty="0">
                <a:solidFill>
                  <a:schemeClr val="dk1"/>
                </a:solidFill>
                <a:latin typeface="Calibri"/>
                <a:ea typeface="Calibri"/>
                <a:cs typeface="Calibri"/>
                <a:sym typeface="Calibri"/>
              </a:rPr>
              <a:t>*</a:t>
            </a:r>
            <a:r>
              <a:rPr lang="en-US" sz="2400" b="0" i="0" u="none" strike="noStrike" cap="none" dirty="0" err="1">
                <a:solidFill>
                  <a:schemeClr val="dk1"/>
                </a:solidFill>
                <a:latin typeface="Calibri"/>
                <a:ea typeface="Calibri"/>
                <a:cs typeface="Calibri"/>
                <a:sym typeface="Calibri"/>
              </a:rPr>
              <a:t>Pesoas</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mesti</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konprendi</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riskus</a:t>
            </a:r>
            <a:r>
              <a:rPr lang="en-US" sz="2400" b="0" i="0" u="none" strike="noStrike" cap="none" dirty="0">
                <a:solidFill>
                  <a:schemeClr val="dk1"/>
                </a:solidFill>
                <a:latin typeface="Calibri"/>
                <a:ea typeface="Calibri"/>
                <a:cs typeface="Calibri"/>
                <a:sym typeface="Calibri"/>
              </a:rPr>
              <a:t> pa </a:t>
            </a:r>
            <a:r>
              <a:rPr lang="en-US" sz="2400" b="0" i="0" u="none" strike="noStrike" cap="none" dirty="0" err="1">
                <a:solidFill>
                  <a:schemeClr val="dk1"/>
                </a:solidFill>
                <a:latin typeface="Calibri"/>
                <a:ea typeface="Calibri"/>
                <a:cs typeface="Calibri"/>
                <a:sym typeface="Calibri"/>
              </a:rPr>
              <a:t>respondi</a:t>
            </a:r>
            <a:endParaRPr lang="en-US" sz="24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2400" b="0" i="0" u="none" strike="noStrike" cap="none" dirty="0">
                <a:solidFill>
                  <a:schemeClr val="dk1"/>
                </a:solidFill>
                <a:latin typeface="Calibri"/>
                <a:ea typeface="Calibri"/>
                <a:cs typeface="Calibri"/>
                <a:sym typeface="Calibri"/>
              </a:rPr>
              <a:t>*</a:t>
            </a:r>
            <a:r>
              <a:rPr lang="en-US" sz="2400" b="0" i="0" u="none" strike="noStrike" cap="none" dirty="0" err="1">
                <a:solidFill>
                  <a:schemeClr val="dk1"/>
                </a:solidFill>
                <a:latin typeface="Calibri"/>
                <a:ea typeface="Calibri"/>
                <a:cs typeface="Calibri"/>
                <a:sym typeface="Calibri"/>
              </a:rPr>
              <a:t>Efeitus</a:t>
            </a:r>
            <a:r>
              <a:rPr lang="en-US" sz="2400" b="0" i="0" u="none" strike="noStrike" cap="none" dirty="0">
                <a:solidFill>
                  <a:schemeClr val="dk1"/>
                </a:solidFill>
                <a:latin typeface="Calibri"/>
                <a:ea typeface="Calibri"/>
                <a:cs typeface="Calibri"/>
                <a:sym typeface="Calibri"/>
              </a:rPr>
              <a:t> é </a:t>
            </a:r>
            <a:r>
              <a:rPr lang="en-US" sz="2400" b="0" i="0" u="none" strike="noStrike" cap="none" dirty="0" err="1">
                <a:solidFill>
                  <a:schemeClr val="dk1"/>
                </a:solidFill>
                <a:latin typeface="Calibri"/>
                <a:ea typeface="Calibri"/>
                <a:cs typeface="Calibri"/>
                <a:sym typeface="Calibri"/>
              </a:rPr>
              <a:t>konvídu</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midjor</a:t>
            </a:r>
            <a:r>
              <a:rPr lang="en-US" sz="2400" b="0" i="0" u="none" strike="noStrike" cap="none" baseline="0" dirty="0">
                <a:solidFill>
                  <a:schemeClr val="dk1"/>
                </a:solidFill>
                <a:latin typeface="Calibri"/>
                <a:ea typeface="Calibri"/>
                <a:cs typeface="Calibri"/>
                <a:sym typeface="Calibri"/>
              </a:rPr>
              <a:t> </a:t>
            </a:r>
            <a:r>
              <a:rPr lang="en-US" sz="2400" b="0" i="0" u="none" strike="noStrike" cap="none" baseline="0" dirty="0" err="1">
                <a:solidFill>
                  <a:schemeClr val="dk1"/>
                </a:solidFill>
                <a:latin typeface="Calibri"/>
                <a:ea typeface="Calibri"/>
                <a:cs typeface="Calibri"/>
                <a:sym typeface="Calibri"/>
              </a:rPr>
              <a:t>ku</a:t>
            </a:r>
            <a:r>
              <a:rPr lang="en-US" sz="2400" b="0" i="0" u="none" strike="noStrike" cap="none" baseline="0" dirty="0">
                <a:solidFill>
                  <a:schemeClr val="dk1"/>
                </a:solidFill>
                <a:latin typeface="Calibri"/>
                <a:ea typeface="Calibri"/>
                <a:cs typeface="Calibri"/>
                <a:sym typeface="Calibri"/>
              </a:rPr>
              <a:t> </a:t>
            </a:r>
            <a:r>
              <a:rPr lang="en-US" sz="2400" b="0" i="0" u="none" strike="noStrike" cap="none" baseline="0" dirty="0" err="1">
                <a:solidFill>
                  <a:schemeClr val="dk1"/>
                </a:solidFill>
                <a:latin typeface="Calibri"/>
                <a:ea typeface="Calibri"/>
                <a:cs typeface="Calibri"/>
                <a:sym typeface="Calibri"/>
              </a:rPr>
              <a:t>konesimentu</a:t>
            </a:r>
            <a:r>
              <a:rPr lang="en-US" sz="2400" b="0" i="0" u="none" strike="noStrike" cap="none" baseline="0"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lokal</a:t>
            </a:r>
            <a:endParaRPr lang="en-US" sz="24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2400" b="0" i="0" u="none" strike="noStrike" cap="none" dirty="0">
                <a:solidFill>
                  <a:schemeClr val="dk1"/>
                </a:solidFill>
                <a:latin typeface="Calibri"/>
                <a:ea typeface="Calibri"/>
                <a:cs typeface="Calibri"/>
                <a:sym typeface="Calibri"/>
              </a:rPr>
              <a:t>*Community sensitive solutions </a:t>
            </a:r>
          </a:p>
          <a:p>
            <a:pPr marL="0" marR="0" lvl="0" indent="0" algn="l" rtl="0">
              <a:spcBef>
                <a:spcPts val="0"/>
              </a:spcBef>
              <a:buClr>
                <a:schemeClr val="dk1"/>
              </a:buClr>
              <a:buSzPct val="25000"/>
              <a:buFont typeface="Calibri"/>
              <a:buNone/>
            </a:pPr>
            <a:r>
              <a:rPr lang="en-US" sz="2400" b="0" i="0" u="none" strike="noStrike" cap="none" dirty="0">
                <a:solidFill>
                  <a:schemeClr val="dk1"/>
                </a:solidFill>
                <a:latin typeface="Calibri"/>
                <a:ea typeface="Calibri"/>
                <a:cs typeface="Calibri"/>
                <a:sym typeface="Calibri"/>
              </a:rPr>
              <a:t>*co-creating plans for the focus areas </a:t>
            </a:r>
          </a:p>
        </p:txBody>
      </p:sp>
      <p:sp>
        <p:nvSpPr>
          <p:cNvPr id="594" name="Shape 59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151726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Shape 60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05" name="Shape 60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en-US" sz="2400" b="0" i="0" u="none" strike="noStrike" cap="none" dirty="0" err="1">
                <a:solidFill>
                  <a:schemeClr val="dk1"/>
                </a:solidFill>
                <a:latin typeface="Calibri"/>
                <a:ea typeface="Calibri"/>
                <a:cs typeface="Calibri"/>
                <a:sym typeface="Calibri"/>
              </a:rPr>
              <a:t>Dezenvolvi</a:t>
            </a:r>
            <a:r>
              <a:rPr lang="en-US" sz="2400" b="0" i="0" u="none" strike="noStrike" cap="none" baseline="0" dirty="0">
                <a:solidFill>
                  <a:schemeClr val="dk1"/>
                </a:solidFill>
                <a:latin typeface="Calibri"/>
                <a:ea typeface="Calibri"/>
                <a:cs typeface="Calibri"/>
                <a:sym typeface="Calibri"/>
              </a:rPr>
              <a:t> </a:t>
            </a:r>
            <a:r>
              <a:rPr lang="en-US" sz="2400" b="0" i="0" u="none" strike="noStrike" cap="none" baseline="0" dirty="0" err="1">
                <a:solidFill>
                  <a:schemeClr val="dk1"/>
                </a:solidFill>
                <a:latin typeface="Calibri"/>
                <a:ea typeface="Calibri"/>
                <a:cs typeface="Calibri"/>
                <a:sym typeface="Calibri"/>
              </a:rPr>
              <a:t>plánu</a:t>
            </a:r>
            <a:r>
              <a:rPr lang="en-US" sz="2400" b="0" i="0" u="none" strike="noStrike" cap="none" baseline="0" dirty="0">
                <a:solidFill>
                  <a:schemeClr val="dk1"/>
                </a:solidFill>
                <a:latin typeface="Calibri"/>
                <a:ea typeface="Calibri"/>
                <a:cs typeface="Calibri"/>
                <a:sym typeface="Calibri"/>
              </a:rPr>
              <a:t> di </a:t>
            </a:r>
            <a:r>
              <a:rPr lang="en-US" sz="2400" b="0" i="0" u="none" strike="noStrike" cap="none" baseline="0" dirty="0" err="1">
                <a:solidFill>
                  <a:schemeClr val="dk1"/>
                </a:solidFill>
                <a:latin typeface="Calibri"/>
                <a:ea typeface="Calibri"/>
                <a:cs typeface="Calibri"/>
                <a:sym typeface="Calibri"/>
              </a:rPr>
              <a:t>bairus</a:t>
            </a:r>
            <a:endParaRPr lang="en-US" sz="24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2400" b="0" i="0" u="none" strike="noStrike" cap="none" dirty="0" err="1">
                <a:solidFill>
                  <a:schemeClr val="dk1"/>
                </a:solidFill>
                <a:latin typeface="Calibri"/>
                <a:ea typeface="Calibri"/>
                <a:cs typeface="Calibri"/>
                <a:sym typeface="Calibri"/>
              </a:rPr>
              <a:t>Nível</a:t>
            </a:r>
            <a:r>
              <a:rPr lang="en-US" sz="2400" b="0" i="0" u="none" strike="noStrike" cap="none" dirty="0">
                <a:solidFill>
                  <a:schemeClr val="dk1"/>
                </a:solidFill>
                <a:latin typeface="Calibri"/>
                <a:ea typeface="Calibri"/>
                <a:cs typeface="Calibri"/>
                <a:sym typeface="Calibri"/>
              </a:rPr>
              <a:t> di </a:t>
            </a:r>
            <a:r>
              <a:rPr lang="en-US" sz="2400" b="0" i="0" u="none" strike="noStrike" cap="none" dirty="0" err="1">
                <a:solidFill>
                  <a:schemeClr val="dk1"/>
                </a:solidFill>
                <a:latin typeface="Calibri"/>
                <a:ea typeface="Calibri"/>
                <a:cs typeface="Calibri"/>
                <a:sym typeface="Calibri"/>
              </a:rPr>
              <a:t>proteson</a:t>
            </a:r>
            <a:r>
              <a:rPr lang="en-US" sz="2400" b="0" i="0" u="none" strike="noStrike" cap="none" dirty="0">
                <a:solidFill>
                  <a:schemeClr val="dk1"/>
                </a:solidFill>
                <a:latin typeface="Calibri"/>
                <a:ea typeface="Calibri"/>
                <a:cs typeface="Calibri"/>
                <a:sym typeface="Calibri"/>
              </a:rPr>
              <a:t> di </a:t>
            </a:r>
            <a:r>
              <a:rPr lang="en-US" sz="2400" b="0" i="0" u="none" strike="noStrike" cap="none" dirty="0" err="1">
                <a:solidFill>
                  <a:schemeClr val="dk1"/>
                </a:solidFill>
                <a:latin typeface="Calibri"/>
                <a:ea typeface="Calibri"/>
                <a:cs typeface="Calibri"/>
                <a:sym typeface="Calibri"/>
              </a:rPr>
              <a:t>distritu</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kontra</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xeias</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ezenplu</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Reforsa</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Barajen</a:t>
            </a:r>
            <a:r>
              <a:rPr lang="en-US" sz="2400" b="0" i="0" u="none" strike="noStrike" cap="none" dirty="0">
                <a:solidFill>
                  <a:schemeClr val="dk1"/>
                </a:solidFill>
                <a:latin typeface="Calibri"/>
                <a:ea typeface="Calibri"/>
                <a:cs typeface="Calibri"/>
                <a:sym typeface="Calibri"/>
              </a:rPr>
              <a:t> New Charles. </a:t>
            </a:r>
          </a:p>
          <a:p>
            <a:pPr marL="0" marR="0" lvl="0" indent="0" algn="l" rtl="0">
              <a:spcBef>
                <a:spcPts val="0"/>
              </a:spcBef>
              <a:spcAft>
                <a:spcPts val="0"/>
              </a:spcAft>
              <a:buClr>
                <a:schemeClr val="dk1"/>
              </a:buClr>
              <a:buSzPct val="25000"/>
              <a:buFont typeface="Calibri"/>
              <a:buNone/>
            </a:pPr>
            <a:r>
              <a:rPr lang="en-US" sz="2400" b="0" i="0" u="none" strike="noStrike" cap="none" dirty="0" err="1">
                <a:solidFill>
                  <a:schemeClr val="dk1"/>
                </a:solidFill>
                <a:latin typeface="Calibri"/>
                <a:ea typeface="Calibri"/>
                <a:cs typeface="Calibri"/>
                <a:sym typeface="Calibri"/>
              </a:rPr>
              <a:t>Rekizítus</a:t>
            </a:r>
            <a:r>
              <a:rPr lang="en-US" sz="2400" b="0" i="0" u="none" strike="noStrike" cap="none" dirty="0">
                <a:solidFill>
                  <a:schemeClr val="dk1"/>
                </a:solidFill>
                <a:latin typeface="Calibri"/>
                <a:ea typeface="Calibri"/>
                <a:cs typeface="Calibri"/>
                <a:sym typeface="Calibri"/>
              </a:rPr>
              <a:t> di </a:t>
            </a:r>
            <a:r>
              <a:rPr lang="en-US" sz="2400" b="0" i="0" u="none" strike="noStrike" cap="none" dirty="0" err="1">
                <a:solidFill>
                  <a:schemeClr val="dk1"/>
                </a:solidFill>
                <a:latin typeface="Calibri"/>
                <a:ea typeface="Calibri"/>
                <a:cs typeface="Calibri"/>
                <a:sym typeface="Calibri"/>
              </a:rPr>
              <a:t>zonamentu</a:t>
            </a:r>
            <a:r>
              <a:rPr lang="en-US" sz="2400" b="0" i="0" u="none" strike="noStrike" cap="none" dirty="0">
                <a:solidFill>
                  <a:schemeClr val="dk1"/>
                </a:solidFill>
                <a:latin typeface="Calibri"/>
                <a:ea typeface="Calibri"/>
                <a:cs typeface="Calibri"/>
                <a:sym typeface="Calibri"/>
              </a:rPr>
              <a:t> / </a:t>
            </a:r>
            <a:r>
              <a:rPr lang="en-US" sz="2400" b="0" i="0" u="none" strike="noStrike" cap="none" dirty="0" err="1">
                <a:solidFill>
                  <a:schemeClr val="dk1"/>
                </a:solidFill>
                <a:latin typeface="Calibri"/>
                <a:ea typeface="Calibri"/>
                <a:cs typeface="Calibri"/>
                <a:sym typeface="Calibri"/>
              </a:rPr>
              <a:t>edifikason</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ki</a:t>
            </a:r>
            <a:r>
              <a:rPr lang="en-US" sz="2400" b="0" i="0" u="none" strike="noStrike" cap="none" dirty="0">
                <a:solidFill>
                  <a:schemeClr val="dk1"/>
                </a:solidFill>
                <a:latin typeface="Calibri"/>
                <a:ea typeface="Calibri"/>
                <a:cs typeface="Calibri"/>
                <a:sym typeface="Calibri"/>
              </a:rPr>
              <a:t> ta </a:t>
            </a:r>
            <a:r>
              <a:rPr lang="en-US" sz="2400" b="0" i="0" u="none" strike="noStrike" cap="none" dirty="0" err="1">
                <a:solidFill>
                  <a:schemeClr val="dk1"/>
                </a:solidFill>
                <a:latin typeface="Calibri"/>
                <a:ea typeface="Calibri"/>
                <a:cs typeface="Calibri"/>
                <a:sym typeface="Calibri"/>
              </a:rPr>
              <a:t>promovi</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dezenvolvimentu</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akresentandu</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resposta</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atual</a:t>
            </a:r>
            <a:r>
              <a:rPr lang="en-US" sz="2400" b="0" i="0" u="none" strike="noStrike" cap="none" dirty="0">
                <a:solidFill>
                  <a:schemeClr val="dk1"/>
                </a:solidFill>
                <a:latin typeface="Calibri"/>
                <a:ea typeface="Calibri"/>
                <a:cs typeface="Calibri"/>
                <a:sym typeface="Calibri"/>
              </a:rPr>
              <a:t> y </a:t>
            </a:r>
            <a:r>
              <a:rPr lang="en-US" sz="2400" b="0" i="0" u="none" strike="noStrike" cap="none" dirty="0" err="1">
                <a:solidFill>
                  <a:schemeClr val="dk1"/>
                </a:solidFill>
                <a:latin typeface="Calibri"/>
                <a:ea typeface="Calibri"/>
                <a:cs typeface="Calibri"/>
                <a:sym typeface="Calibri"/>
              </a:rPr>
              <a:t>naun</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limitándu</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respostas</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futuru</a:t>
            </a:r>
            <a:r>
              <a:rPr lang="en-US" sz="2400" b="0" i="0" u="none" strike="noStrike" cap="none" dirty="0">
                <a:solidFill>
                  <a:schemeClr val="dk1"/>
                </a:solidFill>
                <a:latin typeface="Calibri"/>
                <a:ea typeface="Calibri"/>
                <a:cs typeface="Calibri"/>
                <a:sym typeface="Calibri"/>
              </a:rPr>
              <a:t> pa </a:t>
            </a:r>
            <a:r>
              <a:rPr lang="en-US" sz="2400" b="0" i="0" u="none" strike="noStrike" cap="none" dirty="0" err="1">
                <a:solidFill>
                  <a:schemeClr val="dk1"/>
                </a:solidFill>
                <a:latin typeface="Calibri"/>
                <a:ea typeface="Calibri"/>
                <a:cs typeface="Calibri"/>
                <a:sym typeface="Calibri"/>
              </a:rPr>
              <a:t>xeias</a:t>
            </a:r>
            <a:endParaRPr sz="2400" b="0" i="0" u="none" strike="noStrike" cap="none" dirty="0">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endParaRPr sz="2400" b="0" i="0" u="none" strike="noStrike" cap="none" dirty="0">
              <a:solidFill>
                <a:schemeClr val="dk1"/>
              </a:solidFill>
              <a:latin typeface="Calibri"/>
              <a:ea typeface="Calibri"/>
              <a:cs typeface="Calibri"/>
              <a:sym typeface="Calibri"/>
            </a:endParaRPr>
          </a:p>
        </p:txBody>
      </p:sp>
      <p:sp>
        <p:nvSpPr>
          <p:cNvPr id="606" name="Shape 60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366865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Shape 61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17" name="Shape 61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en-US" sz="2400" b="0" i="0" u="none" strike="noStrike" cap="none" dirty="0" err="1">
                <a:solidFill>
                  <a:schemeClr val="dk1"/>
                </a:solidFill>
                <a:latin typeface="Calibri"/>
                <a:ea typeface="Calibri"/>
                <a:cs typeface="Calibri"/>
                <a:sym typeface="Calibri"/>
              </a:rPr>
              <a:t>Kordenandu</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plánus</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ku</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fornesedoris</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inkluindu</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stratéjias</a:t>
            </a:r>
            <a:r>
              <a:rPr lang="en-US" sz="2400" b="0" i="0" u="none" strike="noStrike" cap="none" dirty="0">
                <a:solidFill>
                  <a:schemeClr val="dk1"/>
                </a:solidFill>
                <a:latin typeface="Calibri"/>
                <a:ea typeface="Calibri"/>
                <a:cs typeface="Calibri"/>
                <a:sym typeface="Calibri"/>
              </a:rPr>
              <a:t> CRB</a:t>
            </a:r>
          </a:p>
          <a:p>
            <a:pPr marL="0" marR="0" lvl="0" indent="0" algn="l" rtl="0">
              <a:spcBef>
                <a:spcPts val="0"/>
              </a:spcBef>
              <a:spcAft>
                <a:spcPts val="0"/>
              </a:spcAft>
              <a:buClr>
                <a:schemeClr val="dk1"/>
              </a:buClr>
              <a:buSzPct val="25000"/>
              <a:buFont typeface="Calibri"/>
              <a:buNone/>
            </a:pPr>
            <a:r>
              <a:rPr lang="en-US" sz="2400" b="0" i="0" u="none" strike="noStrike" cap="none" dirty="0" err="1">
                <a:solidFill>
                  <a:schemeClr val="dk1"/>
                </a:solidFill>
                <a:latin typeface="Calibri"/>
                <a:ea typeface="Calibri"/>
                <a:cs typeface="Calibri"/>
                <a:sym typeface="Calibri"/>
              </a:rPr>
              <a:t>Desentralíza</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fornesimentu</a:t>
            </a:r>
            <a:r>
              <a:rPr lang="en-US" sz="2400" b="0" i="0" u="none" strike="noStrike" cap="none" dirty="0">
                <a:solidFill>
                  <a:schemeClr val="dk1"/>
                </a:solidFill>
                <a:latin typeface="Calibri"/>
                <a:ea typeface="Calibri"/>
                <a:cs typeface="Calibri"/>
                <a:sym typeface="Calibri"/>
              </a:rPr>
              <a:t> du </a:t>
            </a:r>
            <a:r>
              <a:rPr lang="en-US" sz="2400" b="0" i="0" u="none" strike="noStrike" cap="none" dirty="0" err="1">
                <a:solidFill>
                  <a:schemeClr val="dk1"/>
                </a:solidFill>
                <a:latin typeface="Calibri"/>
                <a:ea typeface="Calibri"/>
                <a:cs typeface="Calibri"/>
                <a:sym typeface="Calibri"/>
              </a:rPr>
              <a:t>enerjia</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pur</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mikro-redi</a:t>
            </a:r>
            <a:r>
              <a:rPr lang="en-US" sz="2400" b="0" i="0" u="none" strike="noStrike" cap="none" dirty="0">
                <a:solidFill>
                  <a:schemeClr val="dk1"/>
                </a:solidFill>
                <a:latin typeface="Calibri"/>
                <a:ea typeface="Calibri"/>
                <a:cs typeface="Calibri"/>
                <a:sym typeface="Calibri"/>
              </a:rPr>
              <a:t> </a:t>
            </a:r>
          </a:p>
          <a:p>
            <a:pPr marL="0" marR="0" lvl="0" indent="0" algn="l" rtl="0">
              <a:spcBef>
                <a:spcPts val="0"/>
              </a:spcBef>
              <a:buClr>
                <a:schemeClr val="dk1"/>
              </a:buClr>
              <a:buSzPct val="25000"/>
              <a:buFont typeface="Calibri"/>
              <a:buNone/>
            </a:pPr>
            <a:endParaRPr sz="2400" b="0" i="0" u="none" strike="noStrike" cap="none" dirty="0">
              <a:solidFill>
                <a:schemeClr val="dk1"/>
              </a:solidFill>
              <a:latin typeface="Calibri"/>
              <a:ea typeface="Calibri"/>
              <a:cs typeface="Calibri"/>
              <a:sym typeface="Calibri"/>
            </a:endParaRPr>
          </a:p>
        </p:txBody>
      </p:sp>
      <p:sp>
        <p:nvSpPr>
          <p:cNvPr id="618" name="Shape 61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238367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Shape 627"/>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Calibri"/>
              <a:buNone/>
            </a:pPr>
            <a:r>
              <a:rPr lang="en-US" sz="2400" b="0" i="0" u="none" strike="noStrike" cap="none" dirty="0">
                <a:solidFill>
                  <a:schemeClr val="dk1"/>
                </a:solidFill>
                <a:latin typeface="Calibri"/>
                <a:ea typeface="Calibri"/>
                <a:cs typeface="Calibri"/>
                <a:sym typeface="Calibri"/>
              </a:rPr>
              <a:t>Spaulding Medical Clinic </a:t>
            </a:r>
            <a:r>
              <a:rPr lang="en-US" sz="2400" b="0" i="0" u="none" strike="noStrike" cap="none" dirty="0" err="1">
                <a:solidFill>
                  <a:schemeClr val="dk1"/>
                </a:solidFill>
                <a:latin typeface="Calibri"/>
                <a:ea typeface="Calibri"/>
                <a:cs typeface="Calibri"/>
                <a:sym typeface="Calibri"/>
              </a:rPr>
              <a:t>djá</a:t>
            </a:r>
            <a:r>
              <a:rPr lang="en-US" sz="2400" b="0" i="0" u="none" strike="noStrike" cap="none" dirty="0">
                <a:solidFill>
                  <a:schemeClr val="dk1"/>
                </a:solidFill>
                <a:latin typeface="Calibri"/>
                <a:ea typeface="Calibri"/>
                <a:cs typeface="Calibri"/>
                <a:sym typeface="Calibri"/>
              </a:rPr>
              <a:t> ta </a:t>
            </a:r>
            <a:r>
              <a:rPr lang="en-US" sz="2400" b="0" i="0" u="none" strike="noStrike" cap="none" dirty="0" err="1">
                <a:solidFill>
                  <a:schemeClr val="dk1"/>
                </a:solidFill>
                <a:latin typeface="Calibri"/>
                <a:ea typeface="Calibri"/>
                <a:cs typeface="Calibri"/>
                <a:sym typeface="Calibri"/>
              </a:rPr>
              <a:t>fornesi</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ezenplu</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vivu</a:t>
            </a:r>
            <a:r>
              <a:rPr lang="en-US" sz="2400" b="0" i="0" u="none" strike="noStrike" cap="none" dirty="0">
                <a:solidFill>
                  <a:schemeClr val="dk1"/>
                </a:solidFill>
                <a:latin typeface="Calibri"/>
                <a:ea typeface="Calibri"/>
                <a:cs typeface="Calibri"/>
                <a:sym typeface="Calibri"/>
              </a:rPr>
              <a:t> di </a:t>
            </a:r>
            <a:r>
              <a:rPr lang="en-US" sz="2400" b="0" i="0" u="none" strike="noStrike" cap="none" dirty="0" err="1">
                <a:solidFill>
                  <a:schemeClr val="dk1"/>
                </a:solidFill>
                <a:latin typeface="Calibri"/>
                <a:ea typeface="Calibri"/>
                <a:cs typeface="Calibri"/>
                <a:sym typeface="Calibri"/>
              </a:rPr>
              <a:t>kuzê</a:t>
            </a:r>
            <a:r>
              <a:rPr lang="en-US" sz="2400" b="0" i="0" u="none" strike="noStrike" cap="none" dirty="0">
                <a:solidFill>
                  <a:schemeClr val="dk1"/>
                </a:solidFill>
                <a:latin typeface="Calibri"/>
                <a:ea typeface="Calibri"/>
                <a:cs typeface="Calibri"/>
                <a:sym typeface="Calibri"/>
              </a:rPr>
              <a:t> é </a:t>
            </a:r>
            <a:r>
              <a:rPr lang="en-US" sz="2400" b="0" i="0" u="none" strike="noStrike" cap="none" dirty="0" err="1">
                <a:solidFill>
                  <a:schemeClr val="dk1"/>
                </a:solidFill>
                <a:latin typeface="Calibri"/>
                <a:ea typeface="Calibri"/>
                <a:cs typeface="Calibri"/>
                <a:sym typeface="Calibri"/>
              </a:rPr>
              <a:t>posível</a:t>
            </a:r>
            <a:r>
              <a:rPr lang="en-US" sz="2400" b="0" i="0" u="none" strike="noStrike" cap="none" dirty="0">
                <a:solidFill>
                  <a:schemeClr val="dk1"/>
                </a:solidFill>
                <a:latin typeface="Calibri"/>
                <a:ea typeface="Calibri"/>
                <a:cs typeface="Calibri"/>
                <a:sym typeface="Calibri"/>
              </a:rPr>
              <a:t>.</a:t>
            </a:r>
          </a:p>
          <a:p>
            <a:pPr marL="0" marR="0" lvl="0" indent="0" algn="l" rtl="0">
              <a:spcBef>
                <a:spcPts val="0"/>
              </a:spcBef>
              <a:spcAft>
                <a:spcPts val="0"/>
              </a:spcAft>
              <a:buClr>
                <a:schemeClr val="dk1"/>
              </a:buClr>
              <a:buSzPct val="25000"/>
              <a:buFont typeface="Calibri"/>
              <a:buNone/>
            </a:pPr>
            <a:r>
              <a:rPr lang="en-US" sz="2400" b="0" i="0" u="none" strike="noStrike" cap="none" dirty="0" err="1">
                <a:solidFill>
                  <a:schemeClr val="dk1"/>
                </a:solidFill>
                <a:latin typeface="Calibri"/>
                <a:ea typeface="Calibri"/>
                <a:cs typeface="Calibri"/>
                <a:sym typeface="Calibri"/>
              </a:rPr>
              <a:t>Alén</a:t>
            </a:r>
            <a:r>
              <a:rPr lang="en-US" sz="2400" b="0" i="0" u="none" strike="noStrike" cap="none" dirty="0">
                <a:solidFill>
                  <a:schemeClr val="dk1"/>
                </a:solidFill>
                <a:latin typeface="Calibri"/>
                <a:ea typeface="Calibri"/>
                <a:cs typeface="Calibri"/>
                <a:sym typeface="Calibri"/>
              </a:rPr>
              <a:t> di </a:t>
            </a:r>
            <a:r>
              <a:rPr lang="en-US" sz="2400" b="0" i="0" u="none" strike="noStrike" cap="none" dirty="0" err="1">
                <a:solidFill>
                  <a:schemeClr val="dk1"/>
                </a:solidFill>
                <a:latin typeface="Calibri"/>
                <a:ea typeface="Calibri"/>
                <a:cs typeface="Calibri"/>
                <a:sym typeface="Calibri"/>
              </a:rPr>
              <a:t>zonamentu</a:t>
            </a:r>
            <a:r>
              <a:rPr lang="en-US" sz="2400" b="0" i="0" u="none" strike="noStrike" cap="none" dirty="0">
                <a:solidFill>
                  <a:schemeClr val="dk1"/>
                </a:solidFill>
                <a:latin typeface="Calibri"/>
                <a:ea typeface="Calibri"/>
                <a:cs typeface="Calibri"/>
                <a:sym typeface="Calibri"/>
              </a:rPr>
              <a:t> CRB </a:t>
            </a:r>
            <a:r>
              <a:rPr lang="en-US" sz="2400" b="0" i="0" u="none" strike="noStrike" cap="none" dirty="0" err="1">
                <a:solidFill>
                  <a:schemeClr val="dk1"/>
                </a:solidFill>
                <a:latin typeface="Calibri"/>
                <a:ea typeface="Calibri"/>
                <a:cs typeface="Calibri"/>
                <a:sym typeface="Calibri"/>
              </a:rPr>
              <a:t>amigável</a:t>
            </a:r>
            <a:r>
              <a:rPr lang="en-US" sz="2400" b="0" i="0" u="none" strike="noStrike" cap="none" dirty="0">
                <a:solidFill>
                  <a:schemeClr val="dk1"/>
                </a:solidFill>
                <a:latin typeface="Calibri"/>
                <a:ea typeface="Calibri"/>
                <a:cs typeface="Calibri"/>
                <a:sym typeface="Calibri"/>
              </a:rPr>
              <a:t> y </a:t>
            </a:r>
            <a:r>
              <a:rPr lang="en-US" sz="2400" b="0" i="0" u="none" strike="noStrike" cap="none" dirty="0" err="1">
                <a:solidFill>
                  <a:schemeClr val="dk1"/>
                </a:solidFill>
                <a:latin typeface="Calibri"/>
                <a:ea typeface="Calibri"/>
                <a:cs typeface="Calibri"/>
                <a:sym typeface="Calibri"/>
              </a:rPr>
              <a:t>kódigus</a:t>
            </a:r>
            <a:r>
              <a:rPr lang="en-US" sz="2400" b="0" i="0" u="none" strike="noStrike" cap="none" dirty="0">
                <a:solidFill>
                  <a:schemeClr val="dk1"/>
                </a:solidFill>
                <a:latin typeface="Calibri"/>
                <a:ea typeface="Calibri"/>
                <a:cs typeface="Calibri"/>
                <a:sym typeface="Calibri"/>
              </a:rPr>
              <a:t> di </a:t>
            </a:r>
            <a:r>
              <a:rPr lang="en-US" sz="2400" b="0" i="0" u="none" strike="noStrike" cap="none" dirty="0" err="1">
                <a:solidFill>
                  <a:schemeClr val="dk1"/>
                </a:solidFill>
                <a:latin typeface="Calibri"/>
                <a:ea typeface="Calibri"/>
                <a:cs typeface="Calibri"/>
                <a:sym typeface="Calibri"/>
              </a:rPr>
              <a:t>konstruson</a:t>
            </a:r>
            <a:r>
              <a:rPr lang="en-US" sz="2400" b="0" i="0" u="none" strike="noStrike" cap="none" dirty="0">
                <a:solidFill>
                  <a:schemeClr val="dk1"/>
                </a:solidFill>
                <a:latin typeface="Calibri"/>
                <a:ea typeface="Calibri"/>
                <a:cs typeface="Calibri"/>
                <a:sym typeface="Calibri"/>
              </a:rPr>
              <a:t> .....</a:t>
            </a:r>
          </a:p>
          <a:p>
            <a:pPr marL="0" marR="0" lvl="0" indent="0" algn="l" rtl="0">
              <a:spcBef>
                <a:spcPts val="0"/>
              </a:spcBef>
              <a:spcAft>
                <a:spcPts val="0"/>
              </a:spcAft>
              <a:buClr>
                <a:schemeClr val="dk1"/>
              </a:buClr>
              <a:buSzPct val="25000"/>
              <a:buFont typeface="Calibri"/>
              <a:buNone/>
            </a:pPr>
            <a:r>
              <a:rPr lang="en-US" sz="2400" b="0" i="0" u="none" strike="noStrike" cap="none" dirty="0">
                <a:solidFill>
                  <a:schemeClr val="dk1"/>
                </a:solidFill>
                <a:latin typeface="Calibri"/>
                <a:ea typeface="Calibri"/>
                <a:cs typeface="Calibri"/>
                <a:sym typeface="Calibri"/>
              </a:rPr>
              <a:t>Re-</a:t>
            </a:r>
            <a:r>
              <a:rPr lang="en-US" sz="2400" b="0" i="0" u="none" strike="noStrike" cap="none" dirty="0" err="1">
                <a:solidFill>
                  <a:schemeClr val="dk1"/>
                </a:solidFill>
                <a:latin typeface="Calibri"/>
                <a:ea typeface="Calibri"/>
                <a:cs typeface="Calibri"/>
                <a:sym typeface="Calibri"/>
              </a:rPr>
              <a:t>ekipamentu</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krítiku</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djá</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foi</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fetu</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na</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maioria</a:t>
            </a:r>
            <a:r>
              <a:rPr lang="en-US" sz="2400" b="0" i="0" u="none" strike="noStrike" cap="none" dirty="0">
                <a:solidFill>
                  <a:schemeClr val="dk1"/>
                </a:solidFill>
                <a:latin typeface="Calibri"/>
                <a:ea typeface="Calibri"/>
                <a:cs typeface="Calibri"/>
                <a:sym typeface="Calibri"/>
              </a:rPr>
              <a:t> di </a:t>
            </a:r>
            <a:r>
              <a:rPr lang="en-US" sz="2400" b="0" i="0" u="none" strike="noStrike" cap="none" dirty="0" err="1">
                <a:solidFill>
                  <a:schemeClr val="dk1"/>
                </a:solidFill>
                <a:latin typeface="Calibri"/>
                <a:ea typeface="Calibri"/>
                <a:cs typeface="Calibri"/>
                <a:sym typeface="Calibri"/>
              </a:rPr>
              <a:t>edifísius</a:t>
            </a:r>
            <a:r>
              <a:rPr lang="en-US" sz="2400" b="0" i="0" u="none" strike="noStrike" cap="none" dirty="0">
                <a:solidFill>
                  <a:schemeClr val="dk1"/>
                </a:solidFill>
                <a:latin typeface="Calibri"/>
                <a:ea typeface="Calibri"/>
                <a:cs typeface="Calibri"/>
                <a:sym typeface="Calibri"/>
              </a:rPr>
              <a:t> di Boston</a:t>
            </a:r>
          </a:p>
        </p:txBody>
      </p:sp>
      <p:sp>
        <p:nvSpPr>
          <p:cNvPr id="628" name="Shape 62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4592686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Shape 637"/>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Calibri"/>
              <a:buNone/>
            </a:pPr>
            <a:r>
              <a:rPr lang="en-US" sz="2400" b="0" i="0" u="none" strike="noStrike" cap="none" dirty="0" err="1">
                <a:solidFill>
                  <a:schemeClr val="dk1"/>
                </a:solidFill>
                <a:latin typeface="Calibri"/>
                <a:ea typeface="Calibri"/>
                <a:cs typeface="Calibri"/>
                <a:sym typeface="Calibri"/>
              </a:rPr>
              <a:t>Alterna</a:t>
            </a:r>
            <a:r>
              <a:rPr lang="en-US" sz="2400" b="0" i="0" u="none" strike="noStrike" cap="none" dirty="0">
                <a:solidFill>
                  <a:schemeClr val="dk1"/>
                </a:solidFill>
                <a:latin typeface="Calibri"/>
                <a:ea typeface="Calibri"/>
                <a:cs typeface="Calibri"/>
                <a:sym typeface="Calibri"/>
              </a:rPr>
              <a:t> pa </a:t>
            </a:r>
            <a:r>
              <a:rPr lang="en-US" sz="2400" b="0" i="0" u="none" strike="noStrike" cap="none" dirty="0" err="1">
                <a:solidFill>
                  <a:schemeClr val="dk1"/>
                </a:solidFill>
                <a:latin typeface="Calibri"/>
                <a:ea typeface="Calibri"/>
                <a:cs typeface="Calibri"/>
                <a:sym typeface="Calibri"/>
              </a:rPr>
              <a:t>dialugu</a:t>
            </a:r>
            <a:r>
              <a:rPr lang="en-US" sz="2400" b="0" i="0" u="none" strike="noStrike" cap="none" dirty="0">
                <a:solidFill>
                  <a:schemeClr val="dk1"/>
                </a:solidFill>
                <a:latin typeface="Calibri"/>
                <a:ea typeface="Calibri"/>
                <a:cs typeface="Calibri"/>
                <a:sym typeface="Calibri"/>
              </a:rPr>
              <a:t>/</a:t>
            </a:r>
            <a:r>
              <a:rPr lang="en-US" sz="2400" b="0" i="0" u="none" strike="noStrike" cap="none" dirty="0" err="1">
                <a:solidFill>
                  <a:schemeClr val="dk1"/>
                </a:solidFill>
                <a:latin typeface="Calibri"/>
                <a:ea typeface="Calibri"/>
                <a:cs typeface="Calibri"/>
                <a:sym typeface="Calibri"/>
              </a:rPr>
              <a:t>modelu</a:t>
            </a:r>
            <a:r>
              <a:rPr lang="en-US" sz="2400" b="0" i="0" u="none" strike="noStrike" cap="none" dirty="0">
                <a:solidFill>
                  <a:schemeClr val="dk1"/>
                </a:solidFill>
                <a:latin typeface="Calibri"/>
                <a:ea typeface="Calibri"/>
                <a:cs typeface="Calibri"/>
                <a:sym typeface="Calibri"/>
              </a:rPr>
              <a:t> di </a:t>
            </a:r>
            <a:r>
              <a:rPr lang="en-US" sz="2400" b="0" i="0" u="none" strike="noStrike" cap="none" dirty="0" err="1">
                <a:solidFill>
                  <a:schemeClr val="dk1"/>
                </a:solidFill>
                <a:latin typeface="Calibri"/>
                <a:ea typeface="Calibri"/>
                <a:cs typeface="Calibri"/>
                <a:sym typeface="Calibri"/>
              </a:rPr>
              <a:t>informason</a:t>
            </a:r>
            <a:endParaRPr lang="en-US" sz="2400" b="0" i="0" u="none" strike="noStrike" cap="none" dirty="0">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r>
              <a:rPr lang="en-US" sz="2400" b="0" i="0" u="none" strike="noStrike" cap="none" dirty="0" err="1">
                <a:solidFill>
                  <a:schemeClr val="dk1"/>
                </a:solidFill>
                <a:latin typeface="Calibri"/>
                <a:ea typeface="Calibri"/>
                <a:cs typeface="Calibri"/>
                <a:sym typeface="Calibri"/>
              </a:rPr>
              <a:t>Kal</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sforsus</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ezistenti</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podi</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ser</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potensiádu</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Kolaboradoris</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nesesáriu</a:t>
            </a:r>
            <a:r>
              <a:rPr lang="en-US" sz="2400" b="0" i="0" u="none" strike="noStrike" cap="none" dirty="0">
                <a:solidFill>
                  <a:schemeClr val="dk1"/>
                </a:solidFill>
                <a:latin typeface="Calibri"/>
                <a:ea typeface="Calibri"/>
                <a:cs typeface="Calibri"/>
                <a:sym typeface="Calibri"/>
              </a:rPr>
              <a:t>.</a:t>
            </a:r>
          </a:p>
        </p:txBody>
      </p:sp>
      <p:sp>
        <p:nvSpPr>
          <p:cNvPr id="638" name="Shape 63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6498908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Shape 64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50" name="Shape 65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en-US" sz="2400" b="0" i="0" u="none" strike="noStrike" cap="none" dirty="0" err="1">
                <a:solidFill>
                  <a:schemeClr val="dk1"/>
                </a:solidFill>
                <a:latin typeface="Calibri"/>
                <a:ea typeface="Calibri"/>
                <a:cs typeface="Calibri"/>
                <a:sym typeface="Calibri"/>
              </a:rPr>
              <a:t>Stratéjias</a:t>
            </a:r>
            <a:r>
              <a:rPr lang="en-US" sz="2400" b="0" i="0" u="none" strike="noStrike" cap="none" dirty="0">
                <a:solidFill>
                  <a:schemeClr val="dk1"/>
                </a:solidFill>
                <a:latin typeface="Calibri"/>
                <a:ea typeface="Calibri"/>
                <a:cs typeface="Calibri"/>
                <a:sym typeface="Calibri"/>
              </a:rPr>
              <a:t> di </a:t>
            </a:r>
            <a:r>
              <a:rPr lang="en-US" sz="2400" b="0" i="0" u="none" strike="noStrike" cap="none" dirty="0" err="1">
                <a:solidFill>
                  <a:schemeClr val="dk1"/>
                </a:solidFill>
                <a:latin typeface="Calibri"/>
                <a:ea typeface="Calibri"/>
                <a:cs typeface="Calibri"/>
                <a:sym typeface="Calibri"/>
              </a:rPr>
              <a:t>resistênsia</a:t>
            </a:r>
            <a:r>
              <a:rPr lang="en-US" sz="2400" b="0" i="0" u="none" strike="noStrike" cap="none" baseline="0" dirty="0">
                <a:solidFill>
                  <a:schemeClr val="dk1"/>
                </a:solidFill>
                <a:latin typeface="Calibri"/>
                <a:ea typeface="Calibri"/>
                <a:cs typeface="Calibri"/>
                <a:sym typeface="Calibri"/>
              </a:rPr>
              <a:t> é</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parti</a:t>
            </a:r>
            <a:r>
              <a:rPr lang="en-US" sz="2400" b="0" i="0" u="none" strike="noStrike" cap="none" dirty="0">
                <a:solidFill>
                  <a:schemeClr val="dk1"/>
                </a:solidFill>
                <a:latin typeface="Calibri"/>
                <a:ea typeface="Calibri"/>
                <a:cs typeface="Calibri"/>
                <a:sym typeface="Calibri"/>
              </a:rPr>
              <a:t> di </a:t>
            </a:r>
            <a:r>
              <a:rPr lang="en-US" sz="2400" b="0" i="0" u="none" strike="noStrike" cap="none" dirty="0" err="1">
                <a:solidFill>
                  <a:schemeClr val="dk1"/>
                </a:solidFill>
                <a:latin typeface="Calibri"/>
                <a:ea typeface="Calibri"/>
                <a:cs typeface="Calibri"/>
                <a:sym typeface="Calibri"/>
              </a:rPr>
              <a:t>Imajina</a:t>
            </a:r>
            <a:r>
              <a:rPr lang="en-US" sz="2400" b="0" i="0" u="none" strike="noStrike" cap="none" dirty="0">
                <a:solidFill>
                  <a:schemeClr val="dk1"/>
                </a:solidFill>
                <a:latin typeface="Calibri"/>
                <a:ea typeface="Calibri"/>
                <a:cs typeface="Calibri"/>
                <a:sym typeface="Calibri"/>
              </a:rPr>
              <a:t> Boston 2030 </a:t>
            </a:r>
            <a:r>
              <a:rPr lang="en-US" sz="2400" b="0" i="0" u="none" strike="noStrike" cap="none" dirty="0" err="1">
                <a:solidFill>
                  <a:schemeClr val="dk1"/>
                </a:solidFill>
                <a:latin typeface="Calibri"/>
                <a:ea typeface="Calibri"/>
                <a:cs typeface="Calibri"/>
                <a:sym typeface="Calibri"/>
              </a:rPr>
              <a:t>ainda</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stá</a:t>
            </a:r>
            <a:r>
              <a:rPr lang="en-US" sz="2400" b="0" i="0" u="none" strike="noStrike" cap="none" dirty="0">
                <a:solidFill>
                  <a:schemeClr val="dk1"/>
                </a:solidFill>
                <a:latin typeface="Calibri"/>
                <a:ea typeface="Calibri"/>
                <a:cs typeface="Calibri"/>
                <a:sym typeface="Calibri"/>
              </a:rPr>
              <a:t> ta </a:t>
            </a:r>
            <a:r>
              <a:rPr lang="en-US" sz="2400" b="0" i="0" u="none" strike="noStrike" cap="none" dirty="0" err="1">
                <a:solidFill>
                  <a:schemeClr val="dk1"/>
                </a:solidFill>
                <a:latin typeface="Calibri"/>
                <a:ea typeface="Calibri"/>
                <a:cs typeface="Calibri"/>
                <a:sym typeface="Calibri"/>
              </a:rPr>
              <a:t>aseita</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komentárius</a:t>
            </a:r>
            <a:r>
              <a:rPr lang="en-US" sz="2400" b="0" i="0" u="none" strike="noStrike" cap="none" dirty="0">
                <a:solidFill>
                  <a:schemeClr val="dk1"/>
                </a:solidFill>
                <a:latin typeface="Calibri"/>
                <a:ea typeface="Calibri"/>
                <a:cs typeface="Calibri"/>
                <a:sym typeface="Calibri"/>
              </a:rPr>
              <a:t> di </a:t>
            </a:r>
            <a:r>
              <a:rPr lang="en-US" sz="2400" b="0" i="0" u="none" strike="noStrike" cap="none" dirty="0" err="1">
                <a:solidFill>
                  <a:schemeClr val="dk1"/>
                </a:solidFill>
                <a:latin typeface="Calibri"/>
                <a:ea typeface="Calibri"/>
                <a:cs typeface="Calibri"/>
                <a:sym typeface="Calibri"/>
              </a:rPr>
              <a:t>publiku</a:t>
            </a:r>
            <a:r>
              <a:rPr lang="en-US" sz="2400" b="0" i="0" u="none" strike="noStrike" cap="none" dirty="0">
                <a:solidFill>
                  <a:schemeClr val="dk1"/>
                </a:solidFill>
                <a:latin typeface="Calibri"/>
                <a:ea typeface="Calibri"/>
                <a:cs typeface="Calibri"/>
                <a:sym typeface="Calibri"/>
              </a:rPr>
              <a:t>.</a:t>
            </a:r>
          </a:p>
          <a:p>
            <a:pPr marL="0" marR="0" lvl="0" indent="0" algn="l" rtl="0">
              <a:spcBef>
                <a:spcPts val="0"/>
              </a:spcBef>
              <a:spcAft>
                <a:spcPts val="0"/>
              </a:spcAft>
              <a:buClr>
                <a:schemeClr val="dk1"/>
              </a:buClr>
              <a:buSzPct val="25000"/>
              <a:buFont typeface="Calibri"/>
              <a:buNone/>
            </a:pPr>
            <a:r>
              <a:rPr lang="en-US" sz="2400" b="0" i="0" u="none" strike="noStrike" cap="none" dirty="0">
                <a:solidFill>
                  <a:schemeClr val="dk1"/>
                </a:solidFill>
                <a:latin typeface="Calibri"/>
                <a:ea typeface="Calibri"/>
                <a:cs typeface="Calibri"/>
                <a:sym typeface="Calibri"/>
              </a:rPr>
              <a:t>*</a:t>
            </a:r>
            <a:r>
              <a:rPr lang="en-US" sz="2400" b="0" i="0" u="none" strike="noStrike" cap="none" dirty="0" err="1">
                <a:solidFill>
                  <a:schemeClr val="dk1"/>
                </a:solidFill>
                <a:latin typeface="Calibri"/>
                <a:ea typeface="Calibri"/>
                <a:cs typeface="Calibri"/>
                <a:sym typeface="Calibri"/>
              </a:rPr>
              <a:t>Akonpanhamentu</a:t>
            </a:r>
            <a:r>
              <a:rPr lang="en-US" sz="2400" b="0" i="0" u="none" strike="noStrike" cap="none" dirty="0">
                <a:solidFill>
                  <a:schemeClr val="dk1"/>
                </a:solidFill>
                <a:latin typeface="Calibri"/>
                <a:ea typeface="Calibri"/>
                <a:cs typeface="Calibri"/>
                <a:sym typeface="Calibri"/>
              </a:rPr>
              <a:t> di </a:t>
            </a:r>
            <a:r>
              <a:rPr lang="en-US" sz="2400" b="0" i="0" u="none" strike="noStrike" cap="none" dirty="0" err="1">
                <a:solidFill>
                  <a:schemeClr val="dk1"/>
                </a:solidFill>
                <a:latin typeface="Calibri"/>
                <a:ea typeface="Calibri"/>
                <a:cs typeface="Calibri"/>
                <a:sym typeface="Calibri"/>
              </a:rPr>
              <a:t>Greenovate</a:t>
            </a:r>
            <a:r>
              <a:rPr lang="en-US" sz="2400" b="0" i="0" u="none" strike="noStrike" cap="none" dirty="0">
                <a:solidFill>
                  <a:schemeClr val="dk1"/>
                </a:solidFill>
                <a:latin typeface="Calibri"/>
                <a:ea typeface="Calibri"/>
                <a:cs typeface="Calibri"/>
                <a:sym typeface="Calibri"/>
              </a:rPr>
              <a:t> re: </a:t>
            </a:r>
            <a:r>
              <a:rPr lang="en-US" sz="2400" b="0" i="0" u="none" strike="noStrike" cap="none" dirty="0" err="1">
                <a:solidFill>
                  <a:schemeClr val="dk1"/>
                </a:solidFill>
                <a:latin typeface="Calibri"/>
                <a:ea typeface="Calibri"/>
                <a:cs typeface="Calibri"/>
                <a:sym typeface="Calibri"/>
              </a:rPr>
              <a:t>stratéjias</a:t>
            </a:r>
            <a:r>
              <a:rPr lang="en-US" sz="2400" b="0" i="0" u="none" strike="noStrike" cap="none" dirty="0">
                <a:solidFill>
                  <a:schemeClr val="dk1"/>
                </a:solidFill>
                <a:latin typeface="Calibri"/>
                <a:ea typeface="Calibri"/>
                <a:cs typeface="Calibri"/>
                <a:sym typeface="Calibri"/>
              </a:rPr>
              <a:t> di </a:t>
            </a:r>
            <a:r>
              <a:rPr lang="en-US" sz="2400" b="0" i="0" u="none" strike="noStrike" cap="none" dirty="0" err="1">
                <a:solidFill>
                  <a:schemeClr val="dk1"/>
                </a:solidFill>
                <a:latin typeface="Calibri"/>
                <a:ea typeface="Calibri"/>
                <a:cs typeface="Calibri"/>
                <a:sym typeface="Calibri"/>
              </a:rPr>
              <a:t>resistênsia</a:t>
            </a:r>
            <a:r>
              <a:rPr lang="en-US" sz="2400" b="0" i="0" u="none" strike="noStrike" cap="none" dirty="0">
                <a:solidFill>
                  <a:schemeClr val="dk1"/>
                </a:solidFill>
                <a:latin typeface="Calibri"/>
                <a:ea typeface="Calibri"/>
                <a:cs typeface="Calibri"/>
                <a:sym typeface="Calibri"/>
              </a:rPr>
              <a:t> di </a:t>
            </a:r>
            <a:r>
              <a:rPr lang="en-US" sz="2400" b="0" i="0" u="none" strike="noStrike" cap="none" dirty="0" err="1">
                <a:solidFill>
                  <a:schemeClr val="dk1"/>
                </a:solidFill>
                <a:latin typeface="Calibri"/>
                <a:ea typeface="Calibri"/>
                <a:cs typeface="Calibri"/>
                <a:sym typeface="Calibri"/>
              </a:rPr>
              <a:t>bairu</a:t>
            </a:r>
            <a:r>
              <a:rPr lang="en-US" sz="2400" b="0" i="0" u="none" strike="noStrike" cap="none" dirty="0">
                <a:solidFill>
                  <a:schemeClr val="dk1"/>
                </a:solidFill>
                <a:latin typeface="Calibri"/>
                <a:ea typeface="Calibri"/>
                <a:cs typeface="Calibri"/>
                <a:sym typeface="Calibri"/>
              </a:rPr>
              <a:t>. </a:t>
            </a:r>
          </a:p>
          <a:p>
            <a:pPr marL="0" marR="0" lvl="0" indent="0" algn="l" rtl="0">
              <a:spcBef>
                <a:spcPts val="0"/>
              </a:spcBef>
              <a:spcAft>
                <a:spcPts val="0"/>
              </a:spcAft>
              <a:buClr>
                <a:schemeClr val="dk1"/>
              </a:buClr>
              <a:buSzPct val="25000"/>
              <a:buFont typeface="Calibri"/>
              <a:buNone/>
            </a:pPr>
            <a:endParaRPr sz="24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2400" b="0" i="0" u="none" strike="noStrike" cap="none" dirty="0">
                <a:solidFill>
                  <a:schemeClr val="dk1"/>
                </a:solidFill>
                <a:latin typeface="Calibri"/>
                <a:ea typeface="Calibri"/>
                <a:cs typeface="Calibri"/>
                <a:sym typeface="Calibri"/>
              </a:rPr>
              <a:t>CAN GET MORE SPECIFIC re: issues relevant per sector/issue i.e. Renew Boston</a:t>
            </a:r>
          </a:p>
          <a:p>
            <a:pPr marL="0" marR="0" lvl="0" indent="0" algn="l" rtl="0">
              <a:spcBef>
                <a:spcPts val="0"/>
              </a:spcBef>
              <a:spcAft>
                <a:spcPts val="0"/>
              </a:spcAft>
              <a:buClr>
                <a:schemeClr val="dk1"/>
              </a:buClr>
              <a:buSzPct val="25000"/>
              <a:buFont typeface="Calibri"/>
              <a:buNone/>
            </a:pPr>
            <a:endParaRPr sz="2400" b="0" i="0" u="none" strike="noStrike" cap="none" dirty="0">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r>
              <a:rPr lang="en-US" sz="2400" b="0" i="0" u="none" strike="noStrike" cap="none" dirty="0">
                <a:solidFill>
                  <a:schemeClr val="dk1"/>
                </a:solidFill>
                <a:latin typeface="Calibri"/>
                <a:ea typeface="Calibri"/>
                <a:cs typeface="Calibri"/>
                <a:sym typeface="Calibri"/>
              </a:rPr>
              <a:t>Refer to process doc re: dialogue steps</a:t>
            </a:r>
          </a:p>
        </p:txBody>
      </p:sp>
      <p:sp>
        <p:nvSpPr>
          <p:cNvPr id="651" name="Shape 65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688314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Shape 247"/>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Calibri"/>
              <a:buNone/>
            </a:pPr>
            <a:r>
              <a:rPr lang="en-US" sz="2400" b="0" i="0" u="none" strike="noStrike" cap="none" dirty="0" err="1">
                <a:solidFill>
                  <a:schemeClr val="dk1"/>
                </a:solidFill>
                <a:latin typeface="Calibri"/>
                <a:ea typeface="Calibri"/>
                <a:cs typeface="Calibri"/>
                <a:sym typeface="Calibri"/>
              </a:rPr>
              <a:t>Sbosa</a:t>
            </a:r>
            <a:r>
              <a:rPr lang="en-US" sz="2400" b="0" i="0" u="none" strike="noStrike" cap="none" dirty="0">
                <a:solidFill>
                  <a:schemeClr val="dk1"/>
                </a:solidFill>
                <a:latin typeface="Calibri"/>
                <a:ea typeface="Calibri"/>
                <a:cs typeface="Calibri"/>
                <a:sym typeface="Calibri"/>
              </a:rPr>
              <a:t> un </a:t>
            </a:r>
            <a:r>
              <a:rPr lang="en-US" sz="2400" b="0" i="0" u="none" strike="noStrike" cap="none" dirty="0" err="1">
                <a:solidFill>
                  <a:schemeClr val="dk1"/>
                </a:solidFill>
                <a:latin typeface="Calibri"/>
                <a:ea typeface="Calibri"/>
                <a:cs typeface="Calibri"/>
                <a:sym typeface="Calibri"/>
              </a:rPr>
              <a:t>plánu</a:t>
            </a:r>
            <a:r>
              <a:rPr lang="en-US" sz="2400" b="0" i="0" u="none" strike="noStrike" cap="none" dirty="0">
                <a:solidFill>
                  <a:schemeClr val="dk1"/>
                </a:solidFill>
                <a:latin typeface="Calibri"/>
                <a:ea typeface="Calibri"/>
                <a:cs typeface="Calibri"/>
                <a:sym typeface="Calibri"/>
              </a:rPr>
              <a:t> pa </a:t>
            </a:r>
            <a:r>
              <a:rPr lang="en-US" sz="2400" b="0" i="0" u="none" strike="noStrike" cap="none" dirty="0" err="1">
                <a:solidFill>
                  <a:schemeClr val="dk1"/>
                </a:solidFill>
                <a:latin typeface="Calibri"/>
                <a:ea typeface="Calibri"/>
                <a:cs typeface="Calibri"/>
                <a:sym typeface="Calibri"/>
              </a:rPr>
              <a:t>diálugu</a:t>
            </a:r>
            <a:r>
              <a:rPr lang="en-US" sz="2400" b="0" i="0" u="none" strike="noStrike" cap="none" dirty="0">
                <a:solidFill>
                  <a:schemeClr val="dk1"/>
                </a:solidFill>
                <a:latin typeface="Calibri"/>
                <a:ea typeface="Calibri"/>
                <a:cs typeface="Calibri"/>
                <a:sym typeface="Calibri"/>
              </a:rPr>
              <a:t>.</a:t>
            </a:r>
          </a:p>
          <a:p>
            <a:pPr marL="0" marR="0" lvl="0" indent="0" algn="l" rtl="0">
              <a:spcBef>
                <a:spcPts val="0"/>
              </a:spcBef>
              <a:spcAft>
                <a:spcPts val="0"/>
              </a:spcAft>
              <a:buClr>
                <a:schemeClr val="dk1"/>
              </a:buClr>
              <a:buSzPct val="25000"/>
              <a:buFont typeface="Calibri"/>
              <a:buNone/>
            </a:pPr>
            <a:r>
              <a:rPr lang="en-US" sz="2400" b="0" i="0" u="none" strike="noStrike" cap="none" dirty="0" err="1">
                <a:solidFill>
                  <a:schemeClr val="dk1"/>
                </a:solidFill>
                <a:latin typeface="Calibri"/>
                <a:ea typeface="Calibri"/>
                <a:cs typeface="Calibri"/>
                <a:sym typeface="Calibri"/>
              </a:rPr>
              <a:t>Sekuênsia</a:t>
            </a:r>
            <a:r>
              <a:rPr lang="en-US" sz="2400" b="0" i="0" u="none" strike="noStrike" cap="none" dirty="0">
                <a:solidFill>
                  <a:schemeClr val="dk1"/>
                </a:solidFill>
                <a:latin typeface="Calibri"/>
                <a:ea typeface="Calibri"/>
                <a:cs typeface="Calibri"/>
                <a:sym typeface="Calibri"/>
              </a:rPr>
              <a:t> – </a:t>
            </a:r>
            <a:r>
              <a:rPr lang="en-US" sz="2400" b="0" i="0" u="none" strike="noStrike" cap="none" dirty="0" err="1">
                <a:solidFill>
                  <a:schemeClr val="dk1"/>
                </a:solidFill>
                <a:latin typeface="Calibri"/>
                <a:ea typeface="Calibri"/>
                <a:cs typeface="Calibri"/>
                <a:sym typeface="Calibri"/>
              </a:rPr>
              <a:t>mostra</a:t>
            </a:r>
            <a:r>
              <a:rPr lang="en-US" sz="2400" b="0" i="0" u="none" strike="noStrike" cap="none" dirty="0">
                <a:solidFill>
                  <a:schemeClr val="dk1"/>
                </a:solidFill>
                <a:latin typeface="Calibri"/>
                <a:ea typeface="Calibri"/>
                <a:cs typeface="Calibri"/>
                <a:sym typeface="Calibri"/>
              </a:rPr>
              <a:t> un </a:t>
            </a:r>
            <a:r>
              <a:rPr lang="en-US" sz="2400" b="0" i="0" u="none" strike="noStrike" cap="none" dirty="0" err="1">
                <a:solidFill>
                  <a:schemeClr val="dk1"/>
                </a:solidFill>
                <a:latin typeface="Calibri"/>
                <a:ea typeface="Calibri"/>
                <a:cs typeface="Calibri"/>
                <a:sym typeface="Calibri"/>
              </a:rPr>
              <a:t>vizon</a:t>
            </a:r>
            <a:r>
              <a:rPr lang="en-US" sz="2400" b="0" i="0" u="none" strike="noStrike" cap="none" dirty="0">
                <a:solidFill>
                  <a:schemeClr val="dk1"/>
                </a:solidFill>
                <a:latin typeface="Calibri"/>
                <a:ea typeface="Calibri"/>
                <a:cs typeface="Calibri"/>
                <a:sym typeface="Calibri"/>
              </a:rPr>
              <a:t> di </a:t>
            </a:r>
            <a:r>
              <a:rPr lang="en-US" sz="2400" b="0" i="0" u="none" strike="noStrike" cap="none" dirty="0" err="1">
                <a:solidFill>
                  <a:schemeClr val="dk1"/>
                </a:solidFill>
                <a:latin typeface="Calibri"/>
                <a:ea typeface="Calibri"/>
                <a:cs typeface="Calibri"/>
                <a:sym typeface="Calibri"/>
              </a:rPr>
              <a:t>modi</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ki</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seria</a:t>
            </a:r>
            <a:r>
              <a:rPr lang="en-US" sz="2400" b="0" i="0" u="none" strike="noStrike" cap="none" dirty="0">
                <a:solidFill>
                  <a:schemeClr val="dk1"/>
                </a:solidFill>
                <a:latin typeface="Calibri"/>
                <a:ea typeface="Calibri"/>
                <a:cs typeface="Calibri"/>
                <a:sym typeface="Calibri"/>
              </a:rPr>
              <a:t> un CRB</a:t>
            </a:r>
          </a:p>
          <a:p>
            <a:pPr marL="0" marR="0" lvl="0" indent="0" algn="l" rtl="0">
              <a:spcBef>
                <a:spcPts val="0"/>
              </a:spcBef>
              <a:spcAft>
                <a:spcPts val="0"/>
              </a:spcAft>
              <a:buClr>
                <a:schemeClr val="dk1"/>
              </a:buClr>
              <a:buSzPct val="25000"/>
              <a:buFont typeface="Calibri"/>
              <a:buNone/>
            </a:pPr>
            <a:r>
              <a:rPr lang="en-US" sz="2400" b="0" i="0" u="none" strike="noStrike" cap="none" dirty="0">
                <a:solidFill>
                  <a:schemeClr val="dk1"/>
                </a:solidFill>
                <a:latin typeface="Calibri"/>
                <a:ea typeface="Calibri"/>
                <a:cs typeface="Calibri"/>
                <a:sym typeface="Calibri"/>
              </a:rPr>
              <a:t>Di </a:t>
            </a:r>
            <a:r>
              <a:rPr lang="en-US" sz="2400" b="0" i="0" u="none" strike="noStrike" cap="none" dirty="0" err="1">
                <a:solidFill>
                  <a:schemeClr val="dk1"/>
                </a:solidFill>
                <a:latin typeface="Calibri"/>
                <a:ea typeface="Calibri"/>
                <a:cs typeface="Calibri"/>
                <a:sym typeface="Calibri"/>
              </a:rPr>
              <a:t>segida</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efeitus</a:t>
            </a:r>
            <a:r>
              <a:rPr lang="en-US" sz="2400" b="0" i="0" u="none" strike="noStrike" cap="none" dirty="0">
                <a:solidFill>
                  <a:schemeClr val="dk1"/>
                </a:solidFill>
                <a:latin typeface="Calibri"/>
                <a:ea typeface="Calibri"/>
                <a:cs typeface="Calibri"/>
                <a:sym typeface="Calibri"/>
              </a:rPr>
              <a:t> é: </a:t>
            </a:r>
            <a:r>
              <a:rPr lang="en-US" sz="2400" b="0" i="0" u="none" strike="noStrike" cap="none" dirty="0" err="1">
                <a:solidFill>
                  <a:schemeClr val="dk1"/>
                </a:solidFill>
                <a:latin typeface="Calibri"/>
                <a:ea typeface="Calibri"/>
                <a:cs typeface="Calibri"/>
                <a:sym typeface="Calibri"/>
              </a:rPr>
              <a:t>inperatívu</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segidu</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pur</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stratéjias</a:t>
            </a:r>
            <a:r>
              <a:rPr lang="en-US" sz="2400" b="0" i="0" u="none" strike="noStrike" cap="none" dirty="0">
                <a:solidFill>
                  <a:schemeClr val="dk1"/>
                </a:solidFill>
                <a:latin typeface="Calibri"/>
                <a:ea typeface="Calibri"/>
                <a:cs typeface="Calibri"/>
                <a:sym typeface="Calibri"/>
              </a:rPr>
              <a:t> di </a:t>
            </a:r>
            <a:r>
              <a:rPr lang="en-US" sz="2400" b="0" i="0" u="none" strike="noStrike" cap="none" dirty="0" err="1">
                <a:solidFill>
                  <a:schemeClr val="dk1"/>
                </a:solidFill>
                <a:latin typeface="Calibri"/>
                <a:ea typeface="Calibri"/>
                <a:cs typeface="Calibri"/>
                <a:sym typeface="Calibri"/>
              </a:rPr>
              <a:t>resistênsia</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Koloka</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efeitus</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na</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meiu</a:t>
            </a:r>
            <a:r>
              <a:rPr lang="en-US" sz="2400" b="0" i="0" u="none" strike="noStrike" cap="none" dirty="0">
                <a:solidFill>
                  <a:schemeClr val="dk1"/>
                </a:solidFill>
                <a:latin typeface="Calibri"/>
                <a:ea typeface="Calibri"/>
                <a:cs typeface="Calibri"/>
                <a:sym typeface="Calibri"/>
              </a:rPr>
              <a:t> di </a:t>
            </a:r>
            <a:r>
              <a:rPr lang="en-US" sz="2400" b="0" i="0" u="none" strike="noStrike" cap="none" dirty="0" err="1">
                <a:solidFill>
                  <a:schemeClr val="dk1"/>
                </a:solidFill>
                <a:latin typeface="Calibri"/>
                <a:ea typeface="Calibri"/>
                <a:cs typeface="Calibri"/>
                <a:sym typeface="Calibri"/>
              </a:rPr>
              <a:t>vizon</a:t>
            </a:r>
            <a:r>
              <a:rPr lang="en-US" sz="2400" b="0" i="0" u="none" strike="noStrike" cap="none" dirty="0">
                <a:solidFill>
                  <a:schemeClr val="dk1"/>
                </a:solidFill>
                <a:latin typeface="Calibri"/>
                <a:ea typeface="Calibri"/>
                <a:cs typeface="Calibri"/>
                <a:sym typeface="Calibri"/>
              </a:rPr>
              <a:t> y </a:t>
            </a:r>
            <a:r>
              <a:rPr lang="en-US" sz="2400" b="0" i="0" u="none" strike="noStrike" cap="none" dirty="0" err="1">
                <a:solidFill>
                  <a:schemeClr val="dk1"/>
                </a:solidFill>
                <a:latin typeface="Calibri"/>
                <a:ea typeface="Calibri"/>
                <a:cs typeface="Calibri"/>
                <a:sym typeface="Calibri"/>
              </a:rPr>
              <a:t>ason</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spesífiku</a:t>
            </a:r>
            <a:r>
              <a:rPr lang="en-US" sz="2400" b="0" i="0" u="none" strike="noStrike" cap="none" dirty="0">
                <a:solidFill>
                  <a:schemeClr val="dk1"/>
                </a:solidFill>
                <a:latin typeface="Calibri"/>
                <a:ea typeface="Calibri"/>
                <a:cs typeface="Calibri"/>
                <a:sym typeface="Calibri"/>
              </a:rPr>
              <a:t> ta </a:t>
            </a:r>
            <a:r>
              <a:rPr lang="en-US" sz="2400" b="0" i="0" u="none" strike="noStrike" cap="none" dirty="0" err="1">
                <a:solidFill>
                  <a:schemeClr val="dk1"/>
                </a:solidFill>
                <a:latin typeface="Calibri"/>
                <a:ea typeface="Calibri"/>
                <a:cs typeface="Calibri"/>
                <a:sym typeface="Calibri"/>
              </a:rPr>
              <a:t>fazi</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efeitus</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klimátikus</a:t>
            </a:r>
            <a:r>
              <a:rPr lang="en-US" sz="2400" b="0" i="0" u="none" strike="noStrike" cap="none" dirty="0">
                <a:solidFill>
                  <a:schemeClr val="dk1"/>
                </a:solidFill>
                <a:latin typeface="Calibri"/>
                <a:ea typeface="Calibri"/>
                <a:cs typeface="Calibri"/>
                <a:sym typeface="Calibri"/>
              </a:rPr>
              <a:t> menus </a:t>
            </a:r>
            <a:r>
              <a:rPr lang="en-US" sz="2400" b="0" i="0" u="none" strike="noStrike" cap="none" dirty="0" err="1">
                <a:solidFill>
                  <a:schemeClr val="dk1"/>
                </a:solidFill>
                <a:latin typeface="Calibri"/>
                <a:ea typeface="Calibri"/>
                <a:cs typeface="Calibri"/>
                <a:sym typeface="Calibri"/>
              </a:rPr>
              <a:t>smagadoris</a:t>
            </a:r>
            <a:r>
              <a:rPr lang="en-US" sz="2400" b="0" i="0" u="none" strike="noStrike" cap="none" dirty="0">
                <a:solidFill>
                  <a:schemeClr val="dk1"/>
                </a:solidFill>
                <a:latin typeface="Calibri"/>
                <a:ea typeface="Calibri"/>
                <a:cs typeface="Calibri"/>
                <a:sym typeface="Calibri"/>
              </a:rPr>
              <a:t> / </a:t>
            </a:r>
            <a:r>
              <a:rPr lang="en-US" sz="2400" b="0" i="0" u="none" strike="noStrike" cap="none" dirty="0" err="1">
                <a:solidFill>
                  <a:schemeClr val="dk1"/>
                </a:solidFill>
                <a:latin typeface="Calibri"/>
                <a:ea typeface="Calibri"/>
                <a:cs typeface="Calibri"/>
                <a:sym typeface="Calibri"/>
              </a:rPr>
              <a:t>fatalistas</a:t>
            </a:r>
            <a:r>
              <a:rPr lang="en-US" sz="2400" b="0" i="0" u="none" strike="noStrike" cap="none" dirty="0">
                <a:solidFill>
                  <a:schemeClr val="dk1"/>
                </a:solidFill>
                <a:latin typeface="Calibri"/>
                <a:ea typeface="Calibri"/>
                <a:cs typeface="Calibri"/>
                <a:sym typeface="Calibri"/>
              </a:rPr>
              <a:t>.</a:t>
            </a:r>
          </a:p>
          <a:p>
            <a:pPr marL="0" marR="0" lvl="0" indent="0" algn="l" rtl="0">
              <a:spcBef>
                <a:spcPts val="0"/>
              </a:spcBef>
              <a:spcAft>
                <a:spcPts val="0"/>
              </a:spcAft>
              <a:buClr>
                <a:schemeClr val="dk1"/>
              </a:buClr>
              <a:buSzPct val="25000"/>
              <a:buFont typeface="Calibri"/>
              <a:buNone/>
            </a:pPr>
            <a:endParaRPr lang="en-US" sz="24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2400" b="0" i="0" u="none" strike="noStrike" cap="none" dirty="0" err="1">
                <a:solidFill>
                  <a:schemeClr val="dk1"/>
                </a:solidFill>
                <a:latin typeface="Calibri"/>
                <a:ea typeface="Calibri"/>
                <a:cs typeface="Calibri"/>
                <a:sym typeface="Calibri"/>
              </a:rPr>
              <a:t>Alguns</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parti</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interesádu</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ku</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kenha</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stá</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envolvídu</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podi</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stá</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interesádu</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na</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informason</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detalhádu</a:t>
            </a:r>
            <a:r>
              <a:rPr lang="en-US" sz="2400" b="0" i="0" u="none" strike="noStrike" cap="none" dirty="0">
                <a:solidFill>
                  <a:schemeClr val="dk1"/>
                </a:solidFill>
                <a:latin typeface="Calibri"/>
                <a:ea typeface="Calibri"/>
                <a:cs typeface="Calibri"/>
                <a:sym typeface="Calibri"/>
              </a:rPr>
              <a:t>, ma </a:t>
            </a:r>
            <a:r>
              <a:rPr lang="en-US" sz="2400" b="0" i="0" u="none" strike="noStrike" cap="none" dirty="0" err="1">
                <a:solidFill>
                  <a:schemeClr val="dk1"/>
                </a:solidFill>
                <a:latin typeface="Calibri"/>
                <a:ea typeface="Calibri"/>
                <a:cs typeface="Calibri"/>
                <a:sym typeface="Calibri"/>
              </a:rPr>
              <a:t>maioria</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krê</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sabi</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kuzê</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kel</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lá</a:t>
            </a:r>
            <a:r>
              <a:rPr lang="en-US" sz="2400" b="0" i="0" u="none" strike="noStrike" cap="none" dirty="0">
                <a:solidFill>
                  <a:schemeClr val="dk1"/>
                </a:solidFill>
                <a:latin typeface="Calibri"/>
                <a:ea typeface="Calibri"/>
                <a:cs typeface="Calibri"/>
                <a:sym typeface="Calibri"/>
              </a:rPr>
              <a:t> ta  </a:t>
            </a:r>
            <a:r>
              <a:rPr lang="en-US" sz="2400" b="0" i="0" u="none" strike="noStrike" cap="none" dirty="0" err="1">
                <a:solidFill>
                  <a:schemeClr val="dk1"/>
                </a:solidFill>
                <a:latin typeface="Calibri"/>
                <a:ea typeface="Calibri"/>
                <a:cs typeface="Calibri"/>
                <a:sym typeface="Calibri"/>
              </a:rPr>
              <a:t>signifika</a:t>
            </a:r>
            <a:r>
              <a:rPr lang="en-US" sz="2400" b="0" i="0" u="none" strike="noStrike" cap="none" dirty="0">
                <a:solidFill>
                  <a:schemeClr val="dk1"/>
                </a:solidFill>
                <a:latin typeface="Calibri"/>
                <a:ea typeface="Calibri"/>
                <a:cs typeface="Calibri"/>
                <a:sym typeface="Calibri"/>
              </a:rPr>
              <a:t> pa min y </a:t>
            </a:r>
            <a:r>
              <a:rPr lang="en-US" sz="2400" b="0" i="0" u="none" strike="noStrike" cap="none" dirty="0" err="1">
                <a:solidFill>
                  <a:schemeClr val="dk1"/>
                </a:solidFill>
                <a:latin typeface="Calibri"/>
                <a:ea typeface="Calibri"/>
                <a:cs typeface="Calibri"/>
                <a:sym typeface="Calibri"/>
              </a:rPr>
              <a:t>kuzê</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ki</a:t>
            </a:r>
            <a:r>
              <a:rPr lang="en-US" sz="2400" b="0" i="0" u="none" strike="noStrike" cap="none" dirty="0">
                <a:solidFill>
                  <a:schemeClr val="dk1"/>
                </a:solidFill>
                <a:latin typeface="Calibri"/>
                <a:ea typeface="Calibri"/>
                <a:cs typeface="Calibri"/>
                <a:sym typeface="Calibri"/>
              </a:rPr>
              <a:t> N </a:t>
            </a:r>
            <a:r>
              <a:rPr lang="en-US" sz="2400" b="0" i="0" u="none" strike="noStrike" cap="none" dirty="0" err="1">
                <a:solidFill>
                  <a:schemeClr val="dk1"/>
                </a:solidFill>
                <a:latin typeface="Calibri"/>
                <a:ea typeface="Calibri"/>
                <a:cs typeface="Calibri"/>
                <a:sym typeface="Calibri"/>
              </a:rPr>
              <a:t>podi</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fazi</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Portantu</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bu</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trabádju</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ka</a:t>
            </a:r>
            <a:r>
              <a:rPr lang="en-US" sz="2400" b="0" i="0" u="none" strike="noStrike" cap="none" dirty="0">
                <a:solidFill>
                  <a:schemeClr val="dk1"/>
                </a:solidFill>
                <a:latin typeface="Calibri"/>
                <a:ea typeface="Calibri"/>
                <a:cs typeface="Calibri"/>
                <a:sym typeface="Calibri"/>
              </a:rPr>
              <a:t> é pa, di forma </a:t>
            </a:r>
            <a:r>
              <a:rPr lang="en-US" sz="2400" b="0" i="0" u="none" strike="noStrike" cap="none" dirty="0" err="1">
                <a:solidFill>
                  <a:schemeClr val="dk1"/>
                </a:solidFill>
                <a:latin typeface="Calibri"/>
                <a:ea typeface="Calibri"/>
                <a:cs typeface="Calibri"/>
                <a:sym typeface="Calibri"/>
              </a:rPr>
              <a:t>perfeitu</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transmiti</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tudu</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detalhis</a:t>
            </a:r>
            <a:r>
              <a:rPr lang="en-US" sz="2400" b="0" i="0" u="none" strike="noStrike" cap="none" dirty="0">
                <a:solidFill>
                  <a:schemeClr val="dk1"/>
                </a:solidFill>
                <a:latin typeface="Calibri"/>
                <a:ea typeface="Calibri"/>
                <a:cs typeface="Calibri"/>
                <a:sym typeface="Calibri"/>
              </a:rPr>
              <a:t> di </a:t>
            </a:r>
            <a:r>
              <a:rPr lang="en-US" sz="2400" b="0" i="0" u="none" strike="noStrike" cap="none" dirty="0" err="1">
                <a:solidFill>
                  <a:schemeClr val="dk1"/>
                </a:solidFill>
                <a:latin typeface="Calibri"/>
                <a:ea typeface="Calibri"/>
                <a:cs typeface="Calibri"/>
                <a:sym typeface="Calibri"/>
              </a:rPr>
              <a:t>siênsia</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ekonumia</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etc</a:t>
            </a:r>
            <a:r>
              <a:rPr lang="en-US" sz="2400" b="0" i="0" u="none" strike="noStrike" cap="none" dirty="0">
                <a:solidFill>
                  <a:schemeClr val="dk1"/>
                </a:solidFill>
                <a:latin typeface="Calibri"/>
                <a:ea typeface="Calibri"/>
                <a:cs typeface="Calibri"/>
                <a:sym typeface="Calibri"/>
              </a:rPr>
              <a:t>, ma </a:t>
            </a:r>
            <a:r>
              <a:rPr lang="en-US" sz="2400" b="0" i="0" u="none" strike="noStrike" cap="none" dirty="0" err="1">
                <a:solidFill>
                  <a:schemeClr val="dk1"/>
                </a:solidFill>
                <a:latin typeface="Calibri"/>
                <a:ea typeface="Calibri"/>
                <a:cs typeface="Calibri"/>
                <a:sym typeface="Calibri"/>
              </a:rPr>
              <a:t>dá</a:t>
            </a:r>
            <a:r>
              <a:rPr lang="en-US" sz="2400" b="0" i="0" u="none" strike="noStrike" cap="none" dirty="0">
                <a:solidFill>
                  <a:schemeClr val="dk1"/>
                </a:solidFill>
                <a:latin typeface="Calibri"/>
                <a:ea typeface="Calibri"/>
                <a:cs typeface="Calibri"/>
                <a:sym typeface="Calibri"/>
              </a:rPr>
              <a:t> un </a:t>
            </a:r>
            <a:r>
              <a:rPr lang="en-US" sz="2400" b="0" i="0" u="none" strike="noStrike" cap="none" dirty="0" err="1">
                <a:solidFill>
                  <a:schemeClr val="dk1"/>
                </a:solidFill>
                <a:latin typeface="Calibri"/>
                <a:ea typeface="Calibri"/>
                <a:cs typeface="Calibri"/>
                <a:sym typeface="Calibri"/>
              </a:rPr>
              <a:t>sentídu</a:t>
            </a:r>
            <a:r>
              <a:rPr lang="en-US" sz="2400" b="0" i="0" u="none" strike="noStrike" cap="none" dirty="0">
                <a:solidFill>
                  <a:schemeClr val="dk1"/>
                </a:solidFill>
                <a:latin typeface="Calibri"/>
                <a:ea typeface="Calibri"/>
                <a:cs typeface="Calibri"/>
                <a:sym typeface="Calibri"/>
              </a:rPr>
              <a:t> di </a:t>
            </a:r>
            <a:r>
              <a:rPr lang="en-US" sz="2400" b="0" i="0" u="none" strike="noStrike" cap="none" dirty="0" err="1">
                <a:solidFill>
                  <a:schemeClr val="dk1"/>
                </a:solidFill>
                <a:latin typeface="Calibri"/>
                <a:ea typeface="Calibri"/>
                <a:cs typeface="Calibri"/>
                <a:sym typeface="Calibri"/>
              </a:rPr>
              <a:t>relevânsia</a:t>
            </a:r>
            <a:r>
              <a:rPr lang="en-US" sz="2400" b="0" i="0" u="none" strike="noStrike" cap="none" dirty="0">
                <a:solidFill>
                  <a:schemeClr val="dk1"/>
                </a:solidFill>
                <a:latin typeface="Calibri"/>
                <a:ea typeface="Calibri"/>
                <a:cs typeface="Calibri"/>
                <a:sym typeface="Calibri"/>
              </a:rPr>
              <a:t> y </a:t>
            </a:r>
            <a:r>
              <a:rPr lang="en-US" sz="2400" b="0" i="0" u="none" strike="noStrike" cap="none" dirty="0" err="1">
                <a:solidFill>
                  <a:schemeClr val="dk1"/>
                </a:solidFill>
                <a:latin typeface="Calibri"/>
                <a:ea typeface="Calibri"/>
                <a:cs typeface="Calibri"/>
                <a:sym typeface="Calibri"/>
              </a:rPr>
              <a:t>posibilidádi</a:t>
            </a:r>
            <a:r>
              <a:rPr lang="en-US" sz="2400" b="0" i="0" u="none" strike="noStrike" cap="none" dirty="0">
                <a:solidFill>
                  <a:schemeClr val="dk1"/>
                </a:solidFill>
                <a:latin typeface="Calibri"/>
                <a:ea typeface="Calibri"/>
                <a:cs typeface="Calibri"/>
                <a:sym typeface="Calibri"/>
              </a:rPr>
              <a:t>.</a:t>
            </a:r>
          </a:p>
          <a:p>
            <a:pPr marL="0" marR="0" lvl="0" indent="0" algn="l" rtl="0">
              <a:spcBef>
                <a:spcPts val="0"/>
              </a:spcBef>
              <a:buClr>
                <a:schemeClr val="dk1"/>
              </a:buClr>
              <a:buSzPct val="25000"/>
              <a:buFont typeface="Calibri"/>
              <a:buNone/>
            </a:pPr>
            <a:endParaRPr lang="en-US" sz="2400" b="0" i="0" u="none" strike="noStrike" cap="none" dirty="0">
              <a:solidFill>
                <a:schemeClr val="dk1"/>
              </a:solidFill>
              <a:latin typeface="Calibri"/>
              <a:ea typeface="Calibri"/>
              <a:cs typeface="Calibri"/>
              <a:sym typeface="Calibri"/>
            </a:endParaRPr>
          </a:p>
        </p:txBody>
      </p:sp>
      <p:sp>
        <p:nvSpPr>
          <p:cNvPr id="248" name="Shape 2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0816513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2400" b="0" i="0" u="none" strike="noStrike" cap="none" dirty="0">
                <a:solidFill>
                  <a:schemeClr val="dk1"/>
                </a:solidFill>
                <a:latin typeface="Calibri"/>
                <a:ea typeface="Calibri"/>
                <a:cs typeface="Calibri"/>
                <a:sym typeface="Calibri"/>
              </a:rPr>
              <a:t>Details on what the CRB project is all about. The people you are engaging may not need much detail however others might need the context, information on the partners &amp; how the report was done. MAIN POINT – City’s leadership critical however many players coming together to ready Boston. </a:t>
            </a:r>
          </a:p>
        </p:txBody>
      </p:sp>
      <p:sp>
        <p:nvSpPr>
          <p:cNvPr id="261" name="Shape 26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789619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Shape 280"/>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Calibri"/>
              <a:buNone/>
            </a:pPr>
            <a:r>
              <a:rPr lang="en-US" sz="2400" b="0" i="0" u="none" strike="noStrike" cap="none" dirty="0">
                <a:solidFill>
                  <a:schemeClr val="dk1"/>
                </a:solidFill>
                <a:latin typeface="Calibri"/>
                <a:ea typeface="Calibri"/>
                <a:cs typeface="Calibri"/>
                <a:sym typeface="Calibri"/>
              </a:rPr>
              <a:t>https://media.defense.gov/2015/Dec/23/2001328586/-1/-1/0/151223-A-KF207-002.JPG</a:t>
            </a:r>
          </a:p>
          <a:p>
            <a:pPr marL="0" marR="0" lvl="0" indent="0" algn="l" rtl="0">
              <a:spcBef>
                <a:spcPts val="0"/>
              </a:spcBef>
              <a:spcAft>
                <a:spcPts val="0"/>
              </a:spcAft>
              <a:buClr>
                <a:schemeClr val="dk1"/>
              </a:buClr>
              <a:buSzPct val="25000"/>
              <a:buFont typeface="Calibri"/>
              <a:buNone/>
            </a:pPr>
            <a:endParaRPr sz="24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2400" b="0" i="0" u="none" strike="noStrike" cap="none" dirty="0">
                <a:solidFill>
                  <a:schemeClr val="dk1"/>
                </a:solidFill>
                <a:latin typeface="Calibri"/>
                <a:ea typeface="Calibri"/>
                <a:cs typeface="Calibri"/>
                <a:sym typeface="Calibri"/>
              </a:rPr>
              <a:t>The VISION:</a:t>
            </a:r>
          </a:p>
          <a:p>
            <a:pPr marL="0" marR="0" lvl="0" indent="0" algn="l" rtl="0">
              <a:spcBef>
                <a:spcPts val="0"/>
              </a:spcBef>
              <a:spcAft>
                <a:spcPts val="0"/>
              </a:spcAft>
              <a:buClr>
                <a:schemeClr val="dk1"/>
              </a:buClr>
              <a:buSzPct val="25000"/>
              <a:buFont typeface="Calibri"/>
              <a:buNone/>
            </a:pPr>
            <a:endParaRPr sz="24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2400" b="0" i="0" u="none" strike="noStrike" cap="none" dirty="0">
                <a:solidFill>
                  <a:schemeClr val="dk1"/>
                </a:solidFill>
                <a:latin typeface="Calibri"/>
                <a:ea typeface="Calibri"/>
                <a:cs typeface="Calibri"/>
                <a:sym typeface="Calibri"/>
              </a:rPr>
              <a:t>Giving a sense of the benefits/what’s possible with a CRB. Orienting to local examples (i.e. Muddy Flats) which is about quality of life (improved access to open space, beauty and flood protection at the same time). </a:t>
            </a:r>
          </a:p>
          <a:p>
            <a:pPr marL="0" marR="0" lvl="0" indent="0" algn="l" rtl="0">
              <a:spcBef>
                <a:spcPts val="0"/>
              </a:spcBef>
              <a:buClr>
                <a:schemeClr val="dk1"/>
              </a:buClr>
              <a:buSzPct val="25000"/>
              <a:buFont typeface="Calibri"/>
              <a:buNone/>
            </a:pPr>
            <a:r>
              <a:rPr lang="en-US" sz="2400" b="0" i="0" u="none" strike="noStrike" cap="none" dirty="0">
                <a:solidFill>
                  <a:schemeClr val="dk1"/>
                </a:solidFill>
                <a:latin typeface="Calibri"/>
                <a:ea typeface="Calibri"/>
                <a:cs typeface="Calibri"/>
                <a:sym typeface="Calibri"/>
              </a:rPr>
              <a:t>CAN REPLACE WITH A NEIGHBORHOOD OR SECTOR SPECIFIC EXAMPLE.</a:t>
            </a:r>
          </a:p>
        </p:txBody>
      </p:sp>
      <p:sp>
        <p:nvSpPr>
          <p:cNvPr id="281" name="Shape 2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383850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Shape 297"/>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Calibri"/>
              <a:buNone/>
            </a:pPr>
            <a:r>
              <a:rPr lang="en-US" sz="2400" b="0" i="0" u="none" strike="noStrike" cap="none" dirty="0" err="1">
                <a:solidFill>
                  <a:schemeClr val="dk1"/>
                </a:solidFill>
                <a:latin typeface="Calibri"/>
                <a:ea typeface="Calibri"/>
                <a:cs typeface="Calibri"/>
                <a:sym typeface="Calibri"/>
              </a:rPr>
              <a:t>Midjora</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árias</a:t>
            </a:r>
            <a:r>
              <a:rPr lang="en-US" sz="2400" b="0" i="0" u="none" strike="noStrike" cap="none" dirty="0">
                <a:solidFill>
                  <a:schemeClr val="dk1"/>
                </a:solidFill>
                <a:latin typeface="Calibri"/>
                <a:ea typeface="Calibri"/>
                <a:cs typeface="Calibri"/>
                <a:sym typeface="Calibri"/>
              </a:rPr>
              <a:t> di </a:t>
            </a:r>
            <a:r>
              <a:rPr lang="en-US" sz="2400" b="0" i="0" u="none" strike="noStrike" cap="none" dirty="0" err="1">
                <a:solidFill>
                  <a:schemeClr val="dk1"/>
                </a:solidFill>
                <a:latin typeface="Calibri"/>
                <a:ea typeface="Calibri"/>
                <a:cs typeface="Calibri"/>
                <a:sym typeface="Calibri"/>
              </a:rPr>
              <a:t>sidádi</a:t>
            </a:r>
            <a:r>
              <a:rPr lang="en-US" sz="2400" b="0" i="0" u="none" strike="noStrike" cap="none" dirty="0">
                <a:solidFill>
                  <a:schemeClr val="dk1"/>
                </a:solidFill>
                <a:latin typeface="Calibri"/>
                <a:ea typeface="Calibri"/>
                <a:cs typeface="Calibri"/>
                <a:sym typeface="Calibri"/>
              </a:rPr>
              <a:t> é un </a:t>
            </a:r>
            <a:r>
              <a:rPr lang="en-US" sz="2400" b="0" i="0" u="none" strike="noStrike" cap="none" dirty="0" err="1">
                <a:solidFill>
                  <a:schemeClr val="dk1"/>
                </a:solidFill>
                <a:latin typeface="Calibri"/>
                <a:ea typeface="Calibri"/>
                <a:cs typeface="Calibri"/>
                <a:sym typeface="Calibri"/>
              </a:rPr>
              <a:t>benefísiu</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sentral</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evita</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ko-benefísius</a:t>
            </a:r>
            <a:r>
              <a:rPr lang="en-US" sz="2400" b="0" i="0" u="none" strike="noStrike" cap="none" dirty="0">
                <a:solidFill>
                  <a:schemeClr val="dk1"/>
                </a:solidFill>
                <a:latin typeface="Calibri"/>
                <a:ea typeface="Calibri"/>
                <a:cs typeface="Calibri"/>
                <a:sym typeface="Calibri"/>
              </a:rPr>
              <a:t>) y ta </a:t>
            </a:r>
            <a:r>
              <a:rPr lang="en-US" sz="2400" b="0" i="0" u="none" strike="noStrike" cap="none" dirty="0" err="1">
                <a:solidFill>
                  <a:schemeClr val="dk1"/>
                </a:solidFill>
                <a:latin typeface="Calibri"/>
                <a:ea typeface="Calibri"/>
                <a:cs typeface="Calibri"/>
                <a:sym typeface="Calibri"/>
              </a:rPr>
              <a:t>trata</a:t>
            </a:r>
            <a:r>
              <a:rPr lang="en-US" sz="2400" b="0" i="0" u="none" strike="noStrike" cap="none" dirty="0">
                <a:solidFill>
                  <a:schemeClr val="dk1"/>
                </a:solidFill>
                <a:latin typeface="Calibri"/>
                <a:ea typeface="Calibri"/>
                <a:cs typeface="Calibri"/>
                <a:sym typeface="Calibri"/>
              </a:rPr>
              <a:t> di </a:t>
            </a:r>
            <a:r>
              <a:rPr lang="en-US" sz="2400" b="0" i="0" u="none" strike="noStrike" cap="none" dirty="0" err="1">
                <a:solidFill>
                  <a:schemeClr val="dk1"/>
                </a:solidFill>
                <a:latin typeface="Calibri"/>
                <a:ea typeface="Calibri"/>
                <a:cs typeface="Calibri"/>
                <a:sym typeface="Calibri"/>
              </a:rPr>
              <a:t>ekuidádi</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igualdádi</a:t>
            </a:r>
            <a:r>
              <a:rPr lang="en-US" sz="2400" b="0" i="0" u="none" strike="noStrike" cap="none" dirty="0">
                <a:solidFill>
                  <a:schemeClr val="dk1"/>
                </a:solidFill>
                <a:latin typeface="Calibri"/>
                <a:ea typeface="Calibri"/>
                <a:cs typeface="Calibri"/>
                <a:sym typeface="Calibri"/>
              </a:rPr>
              <a:t> &amp;</a:t>
            </a:r>
            <a:r>
              <a:rPr lang="en-US" sz="2400" b="0" i="0" u="none" strike="noStrike" cap="none" baseline="0" dirty="0">
                <a:solidFill>
                  <a:schemeClr val="dk1"/>
                </a:solidFill>
                <a:latin typeface="Calibri"/>
                <a:ea typeface="Calibri"/>
                <a:cs typeface="Calibri"/>
                <a:sym typeface="Calibri"/>
              </a:rPr>
              <a:t> </a:t>
            </a:r>
            <a:r>
              <a:rPr lang="en-US" sz="2400" b="0" i="0" u="none" strike="noStrike" cap="none" baseline="0" dirty="0" err="1">
                <a:solidFill>
                  <a:schemeClr val="dk1"/>
                </a:solidFill>
                <a:latin typeface="Calibri"/>
                <a:ea typeface="Calibri"/>
                <a:cs typeface="Calibri"/>
                <a:sym typeface="Calibri"/>
              </a:rPr>
              <a:t>Justisa</a:t>
            </a:r>
            <a:r>
              <a:rPr lang="en-US" sz="2400" b="0" i="0" u="none" strike="noStrike" cap="none" baseline="0" dirty="0">
                <a:solidFill>
                  <a:schemeClr val="dk1"/>
                </a:solidFill>
                <a:latin typeface="Calibri"/>
                <a:ea typeface="Calibri"/>
                <a:cs typeface="Calibri"/>
                <a:sym typeface="Calibri"/>
              </a:rPr>
              <a:t>)</a:t>
            </a:r>
            <a:r>
              <a:rPr lang="en-US" sz="2400" b="0" i="0" u="none" strike="noStrike" cap="none" dirty="0">
                <a:solidFill>
                  <a:schemeClr val="dk1"/>
                </a:solidFill>
                <a:latin typeface="Calibri"/>
                <a:ea typeface="Calibri"/>
                <a:cs typeface="Calibri"/>
                <a:sym typeface="Calibri"/>
              </a:rPr>
              <a:t>. </a:t>
            </a:r>
          </a:p>
          <a:p>
            <a:pPr marL="0" marR="0" lvl="0" indent="0" algn="l" rtl="0">
              <a:spcBef>
                <a:spcPts val="0"/>
              </a:spcBef>
              <a:spcAft>
                <a:spcPts val="0"/>
              </a:spcAft>
              <a:buClr>
                <a:schemeClr val="dk1"/>
              </a:buClr>
              <a:buSzPct val="25000"/>
              <a:buFont typeface="Calibri"/>
              <a:buNone/>
            </a:pPr>
            <a:endParaRPr sz="2400" b="0" i="0" u="none" strike="noStrike" cap="none" dirty="0">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r>
              <a:rPr lang="en-US" sz="2400" b="0" i="0" u="none" strike="noStrike" cap="none" dirty="0">
                <a:solidFill>
                  <a:schemeClr val="dk1"/>
                </a:solidFill>
                <a:latin typeface="Calibri"/>
                <a:ea typeface="Calibri"/>
                <a:cs typeface="Calibri"/>
                <a:sym typeface="Calibri"/>
              </a:rPr>
              <a:t>E Boston example re: Condor Urban Wild restoration (cleaning up toxic, unused area + access to shore + flood protection/protected shoreline)</a:t>
            </a:r>
          </a:p>
        </p:txBody>
      </p:sp>
      <p:sp>
        <p:nvSpPr>
          <p:cNvPr id="298" name="Shape 2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6115678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Shape 311"/>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2400" b="0" i="0" u="none" strike="noStrike" cap="none" dirty="0">
                <a:solidFill>
                  <a:schemeClr val="dk1"/>
                </a:solidFill>
                <a:latin typeface="Calibri"/>
                <a:ea typeface="Calibri"/>
                <a:cs typeface="Calibri"/>
                <a:sym typeface="Calibri"/>
              </a:rPr>
              <a:t>Quality of life &amp; equity key benefits but CRB also means – strong, reliable infrastructure + buildings. </a:t>
            </a:r>
          </a:p>
        </p:txBody>
      </p:sp>
      <p:sp>
        <p:nvSpPr>
          <p:cNvPr id="312" name="Shape 31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1954221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Shape 322"/>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Calibri"/>
              <a:buNone/>
            </a:pPr>
            <a:r>
              <a:rPr lang="en-US" sz="2400" b="0" i="0" u="none" strike="noStrike" cap="none">
                <a:solidFill>
                  <a:schemeClr val="dk1"/>
                </a:solidFill>
                <a:latin typeface="Calibri"/>
                <a:ea typeface="Calibri"/>
                <a:cs typeface="Calibri"/>
                <a:sym typeface="Calibri"/>
              </a:rPr>
              <a:t>Once you have painted a vision of a desirable CRB future, shift to the imperative – not just good to do but must do given what is being faced.</a:t>
            </a:r>
          </a:p>
          <a:p>
            <a:pPr marL="0" marR="0" lvl="0" indent="0" algn="l" rtl="0">
              <a:spcBef>
                <a:spcPts val="0"/>
              </a:spcBef>
              <a:spcAft>
                <a:spcPts val="0"/>
              </a:spcAft>
              <a:buClr>
                <a:schemeClr val="dk1"/>
              </a:buClr>
              <a:buSzPct val="25000"/>
              <a:buFont typeface="Calibri"/>
              <a:buNone/>
            </a:pPr>
            <a:endParaRPr sz="24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2400" b="0" i="0" u="none" strike="noStrike" cap="none">
                <a:solidFill>
                  <a:schemeClr val="dk1"/>
                </a:solidFill>
                <a:latin typeface="Calibri"/>
                <a:ea typeface="Calibri"/>
                <a:cs typeface="Calibri"/>
                <a:sym typeface="Calibri"/>
              </a:rPr>
              <a:t>Good to emphasize “SCIENTISTS AGREE” as we know this can be a point where we lose people.</a:t>
            </a:r>
          </a:p>
          <a:p>
            <a:pPr marL="0" marR="0" lvl="0" indent="0" algn="l" rtl="0">
              <a:spcBef>
                <a:spcPts val="0"/>
              </a:spcBef>
              <a:spcAft>
                <a:spcPts val="0"/>
              </a:spcAft>
              <a:buClr>
                <a:schemeClr val="dk1"/>
              </a:buClr>
              <a:buSzPct val="25000"/>
              <a:buFont typeface="Calibri"/>
              <a:buNone/>
            </a:pPr>
            <a:endParaRPr sz="2400" b="0" i="0" u="none" strike="noStrike" cap="none">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r>
              <a:rPr lang="en-US" sz="2400" b="0" i="0" u="none" strike="noStrike" cap="none">
                <a:solidFill>
                  <a:schemeClr val="dk1"/>
                </a:solidFill>
                <a:latin typeface="Calibri"/>
                <a:ea typeface="Calibri"/>
                <a:cs typeface="Calibri"/>
                <a:sym typeface="Calibri"/>
              </a:rPr>
              <a:t>Notes include re: reduction of cold days but a bit harder to get across why fewer cold days are a bad thing to most people.</a:t>
            </a:r>
          </a:p>
        </p:txBody>
      </p:sp>
      <p:sp>
        <p:nvSpPr>
          <p:cNvPr id="323" name="Shape 32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1029213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Shape 33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35" name="Shape 33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en-US" sz="2400" b="0" i="0" u="none" strike="noStrike" cap="none" dirty="0">
                <a:solidFill>
                  <a:schemeClr val="dk1"/>
                </a:solidFill>
                <a:latin typeface="Calibri"/>
                <a:ea typeface="Calibri"/>
                <a:cs typeface="Calibri"/>
                <a:sym typeface="Calibri"/>
              </a:rPr>
              <a:t>Heat – looking again for the relevant examples I.e. talking about how many days above 90 now versus what’s in store for the future. Personalize it. </a:t>
            </a:r>
          </a:p>
          <a:p>
            <a:pPr marL="0" marR="0" lvl="0" indent="0" algn="l" rtl="0">
              <a:spcBef>
                <a:spcPts val="0"/>
              </a:spcBef>
              <a:spcAft>
                <a:spcPts val="0"/>
              </a:spcAft>
              <a:buClr>
                <a:schemeClr val="dk1"/>
              </a:buClr>
              <a:buSzPct val="25000"/>
              <a:buFont typeface="Calibri"/>
              <a:buNone/>
            </a:pPr>
            <a:endParaRPr sz="24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2400" b="0" i="0" u="none" strike="noStrike" cap="none" dirty="0">
                <a:solidFill>
                  <a:schemeClr val="dk1"/>
                </a:solidFill>
                <a:latin typeface="Calibri"/>
                <a:ea typeface="Calibri"/>
                <a:cs typeface="Calibri"/>
                <a:sym typeface="Calibri"/>
              </a:rPr>
              <a:t>CAN ALWAYS SWAP OUT PHOTOS – BUT MAKE SURE YOU HAVE PEOPLE IN THEM – AVOID scary images. </a:t>
            </a:r>
          </a:p>
          <a:p>
            <a:pPr marL="0" marR="0" lvl="0" indent="0" algn="l" rtl="0">
              <a:spcBef>
                <a:spcPts val="0"/>
              </a:spcBef>
              <a:buClr>
                <a:schemeClr val="dk1"/>
              </a:buClr>
              <a:buSzPct val="25000"/>
              <a:buFont typeface="Calibri"/>
              <a:buNone/>
            </a:pPr>
            <a:endParaRPr sz="2400" b="0" i="0" u="none" strike="noStrike" cap="none" dirty="0">
              <a:solidFill>
                <a:schemeClr val="dk1"/>
              </a:solidFill>
              <a:latin typeface="Calibri"/>
              <a:ea typeface="Calibri"/>
              <a:cs typeface="Calibri"/>
              <a:sym typeface="Calibri"/>
            </a:endParaRPr>
          </a:p>
        </p:txBody>
      </p:sp>
      <p:sp>
        <p:nvSpPr>
          <p:cNvPr id="336" name="Shape 33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363885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Placeholder-Image">
    <p:spTree>
      <p:nvGrpSpPr>
        <p:cNvPr id="1" name="Shape 12"/>
        <p:cNvGrpSpPr/>
        <p:nvPr/>
      </p:nvGrpSpPr>
      <p:grpSpPr>
        <a:xfrm>
          <a:off x="0" y="0"/>
          <a:ext cx="0" cy="0"/>
          <a:chOff x="0" y="0"/>
          <a:chExt cx="0" cy="0"/>
        </a:xfrm>
      </p:grpSpPr>
      <p:sp>
        <p:nvSpPr>
          <p:cNvPr id="13" name="Shape 13"/>
          <p:cNvSpPr>
            <a:spLocks noGrp="1"/>
          </p:cNvSpPr>
          <p:nvPr>
            <p:ph type="pic" idx="2"/>
          </p:nvPr>
        </p:nvSpPr>
        <p:spPr>
          <a:xfrm>
            <a:off x="0" y="0"/>
            <a:ext cx="24377649" cy="13715998"/>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35_Placeholder-Image">
    <p:spTree>
      <p:nvGrpSpPr>
        <p:cNvPr id="1" name="Shape 38"/>
        <p:cNvGrpSpPr/>
        <p:nvPr/>
      </p:nvGrpSpPr>
      <p:grpSpPr>
        <a:xfrm>
          <a:off x="0" y="0"/>
          <a:ext cx="0" cy="0"/>
          <a:chOff x="0" y="0"/>
          <a:chExt cx="0" cy="0"/>
        </a:xfrm>
      </p:grpSpPr>
      <p:sp>
        <p:nvSpPr>
          <p:cNvPr id="39" name="Shape 39"/>
          <p:cNvSpPr>
            <a:spLocks noGrp="1"/>
          </p:cNvSpPr>
          <p:nvPr>
            <p:ph type="pic" idx="2"/>
          </p:nvPr>
        </p:nvSpPr>
        <p:spPr>
          <a:xfrm>
            <a:off x="12188825" y="6858000"/>
            <a:ext cx="12188824" cy="6858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40" name="Shape 40"/>
          <p:cNvSpPr>
            <a:spLocks noGrp="1"/>
          </p:cNvSpPr>
          <p:nvPr>
            <p:ph type="pic" idx="3"/>
          </p:nvPr>
        </p:nvSpPr>
        <p:spPr>
          <a:xfrm>
            <a:off x="12188825" y="0"/>
            <a:ext cx="12188824" cy="6858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36_Placeholder-Image">
    <p:spTree>
      <p:nvGrpSpPr>
        <p:cNvPr id="1" name="Shape 41"/>
        <p:cNvGrpSpPr/>
        <p:nvPr/>
      </p:nvGrpSpPr>
      <p:grpSpPr>
        <a:xfrm>
          <a:off x="0" y="0"/>
          <a:ext cx="0" cy="0"/>
          <a:chOff x="0" y="0"/>
          <a:chExt cx="0" cy="0"/>
        </a:xfrm>
      </p:grpSpPr>
      <p:sp>
        <p:nvSpPr>
          <p:cNvPr id="42" name="Shape 42"/>
          <p:cNvSpPr>
            <a:spLocks noGrp="1"/>
          </p:cNvSpPr>
          <p:nvPr>
            <p:ph type="pic" idx="2"/>
          </p:nvPr>
        </p:nvSpPr>
        <p:spPr>
          <a:xfrm>
            <a:off x="0" y="0"/>
            <a:ext cx="8940801" cy="13716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37_Placeholder-Image">
    <p:spTree>
      <p:nvGrpSpPr>
        <p:cNvPr id="1" name="Shape 43"/>
        <p:cNvGrpSpPr/>
        <p:nvPr/>
      </p:nvGrpSpPr>
      <p:grpSpPr>
        <a:xfrm>
          <a:off x="0" y="0"/>
          <a:ext cx="0" cy="0"/>
          <a:chOff x="0" y="0"/>
          <a:chExt cx="0" cy="0"/>
        </a:xfrm>
      </p:grpSpPr>
      <p:sp>
        <p:nvSpPr>
          <p:cNvPr id="44" name="Shape 44"/>
          <p:cNvSpPr>
            <a:spLocks noGrp="1"/>
          </p:cNvSpPr>
          <p:nvPr>
            <p:ph type="pic" idx="2"/>
          </p:nvPr>
        </p:nvSpPr>
        <p:spPr>
          <a:xfrm>
            <a:off x="6115989" y="0"/>
            <a:ext cx="6020411" cy="4176223"/>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45" name="Shape 45"/>
          <p:cNvSpPr>
            <a:spLocks noGrp="1"/>
          </p:cNvSpPr>
          <p:nvPr>
            <p:ph type="pic" idx="3"/>
          </p:nvPr>
        </p:nvSpPr>
        <p:spPr>
          <a:xfrm>
            <a:off x="0" y="4281976"/>
            <a:ext cx="6020411" cy="4176223"/>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46" name="Shape 46"/>
          <p:cNvSpPr>
            <a:spLocks noGrp="1"/>
          </p:cNvSpPr>
          <p:nvPr>
            <p:ph type="pic" idx="4"/>
          </p:nvPr>
        </p:nvSpPr>
        <p:spPr>
          <a:xfrm>
            <a:off x="18352601" y="0"/>
            <a:ext cx="6025048" cy="4176223"/>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47" name="Shape 47"/>
          <p:cNvSpPr>
            <a:spLocks noGrp="1"/>
          </p:cNvSpPr>
          <p:nvPr>
            <p:ph type="pic" idx="5"/>
          </p:nvPr>
        </p:nvSpPr>
        <p:spPr>
          <a:xfrm>
            <a:off x="12231978" y="4318160"/>
            <a:ext cx="6020411" cy="4140037"/>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38_Placeholder-Image">
    <p:spTree>
      <p:nvGrpSpPr>
        <p:cNvPr id="1" name="Shape 48"/>
        <p:cNvGrpSpPr/>
        <p:nvPr/>
      </p:nvGrpSpPr>
      <p:grpSpPr>
        <a:xfrm>
          <a:off x="0" y="0"/>
          <a:ext cx="0" cy="0"/>
          <a:chOff x="0" y="0"/>
          <a:chExt cx="0" cy="0"/>
        </a:xfrm>
      </p:grpSpPr>
      <p:sp>
        <p:nvSpPr>
          <p:cNvPr id="49" name="Shape 49"/>
          <p:cNvSpPr>
            <a:spLocks noGrp="1"/>
          </p:cNvSpPr>
          <p:nvPr>
            <p:ph type="pic" idx="2"/>
          </p:nvPr>
        </p:nvSpPr>
        <p:spPr>
          <a:xfrm>
            <a:off x="0" y="0"/>
            <a:ext cx="6091866" cy="4577033"/>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50" name="Shape 50"/>
          <p:cNvSpPr>
            <a:spLocks noGrp="1"/>
          </p:cNvSpPr>
          <p:nvPr>
            <p:ph type="pic" idx="3"/>
          </p:nvPr>
        </p:nvSpPr>
        <p:spPr>
          <a:xfrm>
            <a:off x="6092032" y="0"/>
            <a:ext cx="6091866" cy="4577033"/>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51" name="Shape 51"/>
          <p:cNvSpPr>
            <a:spLocks noGrp="1"/>
          </p:cNvSpPr>
          <p:nvPr>
            <p:ph type="pic" idx="4"/>
          </p:nvPr>
        </p:nvSpPr>
        <p:spPr>
          <a:xfrm>
            <a:off x="12183732" y="0"/>
            <a:ext cx="6091866" cy="4577033"/>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52" name="Shape 52"/>
          <p:cNvSpPr>
            <a:spLocks noGrp="1"/>
          </p:cNvSpPr>
          <p:nvPr>
            <p:ph type="pic" idx="5"/>
          </p:nvPr>
        </p:nvSpPr>
        <p:spPr>
          <a:xfrm>
            <a:off x="18275764" y="0"/>
            <a:ext cx="6101886" cy="4577033"/>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53" name="Shape 53"/>
          <p:cNvSpPr>
            <a:spLocks noGrp="1"/>
          </p:cNvSpPr>
          <p:nvPr>
            <p:ph type="pic" idx="6"/>
          </p:nvPr>
        </p:nvSpPr>
        <p:spPr>
          <a:xfrm>
            <a:off x="0" y="9138964"/>
            <a:ext cx="6101554" cy="4577033"/>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54" name="Shape 54"/>
          <p:cNvSpPr>
            <a:spLocks noGrp="1"/>
          </p:cNvSpPr>
          <p:nvPr>
            <p:ph type="pic" idx="7"/>
          </p:nvPr>
        </p:nvSpPr>
        <p:spPr>
          <a:xfrm>
            <a:off x="6101719" y="9138964"/>
            <a:ext cx="6091866" cy="4577033"/>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55" name="Shape 55"/>
          <p:cNvSpPr>
            <a:spLocks noGrp="1"/>
          </p:cNvSpPr>
          <p:nvPr>
            <p:ph type="pic" idx="8"/>
          </p:nvPr>
        </p:nvSpPr>
        <p:spPr>
          <a:xfrm>
            <a:off x="12193420" y="9138964"/>
            <a:ext cx="6091866" cy="4577033"/>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56" name="Shape 56"/>
          <p:cNvSpPr>
            <a:spLocks noGrp="1"/>
          </p:cNvSpPr>
          <p:nvPr>
            <p:ph type="pic" idx="9"/>
          </p:nvPr>
        </p:nvSpPr>
        <p:spPr>
          <a:xfrm>
            <a:off x="18285451" y="9138964"/>
            <a:ext cx="6091866" cy="4577033"/>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39_Placeholder-Image">
    <p:spTree>
      <p:nvGrpSpPr>
        <p:cNvPr id="1" name="Shape 57"/>
        <p:cNvGrpSpPr/>
        <p:nvPr/>
      </p:nvGrpSpPr>
      <p:grpSpPr>
        <a:xfrm>
          <a:off x="0" y="0"/>
          <a:ext cx="0" cy="0"/>
          <a:chOff x="0" y="0"/>
          <a:chExt cx="0" cy="0"/>
        </a:xfrm>
      </p:grpSpPr>
      <p:sp>
        <p:nvSpPr>
          <p:cNvPr id="58" name="Shape 58"/>
          <p:cNvSpPr>
            <a:spLocks noGrp="1"/>
          </p:cNvSpPr>
          <p:nvPr>
            <p:ph type="pic" idx="2"/>
          </p:nvPr>
        </p:nvSpPr>
        <p:spPr>
          <a:xfrm>
            <a:off x="0" y="0"/>
            <a:ext cx="12188824" cy="6858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3_Placeholder-Image">
    <p:spTree>
      <p:nvGrpSpPr>
        <p:cNvPr id="1" name="Shape 59"/>
        <p:cNvGrpSpPr/>
        <p:nvPr/>
      </p:nvGrpSpPr>
      <p:grpSpPr>
        <a:xfrm>
          <a:off x="0" y="0"/>
          <a:ext cx="0" cy="0"/>
          <a:chOff x="0" y="0"/>
          <a:chExt cx="0" cy="0"/>
        </a:xfrm>
      </p:grpSpPr>
      <p:sp>
        <p:nvSpPr>
          <p:cNvPr id="60" name="Shape 60"/>
          <p:cNvSpPr>
            <a:spLocks noGrp="1"/>
          </p:cNvSpPr>
          <p:nvPr>
            <p:ph type="pic" idx="2"/>
          </p:nvPr>
        </p:nvSpPr>
        <p:spPr>
          <a:xfrm>
            <a:off x="0" y="0"/>
            <a:ext cx="8125880" cy="6858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61" name="Shape 61"/>
          <p:cNvSpPr>
            <a:spLocks noGrp="1"/>
          </p:cNvSpPr>
          <p:nvPr>
            <p:ph type="pic" idx="3"/>
          </p:nvPr>
        </p:nvSpPr>
        <p:spPr>
          <a:xfrm>
            <a:off x="8125882" y="6858000"/>
            <a:ext cx="8125880" cy="6858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62" name="Shape 62"/>
          <p:cNvSpPr>
            <a:spLocks noGrp="1"/>
          </p:cNvSpPr>
          <p:nvPr>
            <p:ph type="pic" idx="4"/>
          </p:nvPr>
        </p:nvSpPr>
        <p:spPr>
          <a:xfrm>
            <a:off x="16251768" y="0"/>
            <a:ext cx="8125880" cy="6858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40_Placeholder-Image">
    <p:spTree>
      <p:nvGrpSpPr>
        <p:cNvPr id="1" name="Shape 63"/>
        <p:cNvGrpSpPr/>
        <p:nvPr/>
      </p:nvGrpSpPr>
      <p:grpSpPr>
        <a:xfrm>
          <a:off x="0" y="0"/>
          <a:ext cx="0" cy="0"/>
          <a:chOff x="0" y="0"/>
          <a:chExt cx="0" cy="0"/>
        </a:xfrm>
      </p:grpSpPr>
      <p:sp>
        <p:nvSpPr>
          <p:cNvPr id="64" name="Shape 64"/>
          <p:cNvSpPr>
            <a:spLocks noGrp="1"/>
          </p:cNvSpPr>
          <p:nvPr>
            <p:ph type="pic" idx="2"/>
          </p:nvPr>
        </p:nvSpPr>
        <p:spPr>
          <a:xfrm>
            <a:off x="0" y="0"/>
            <a:ext cx="8125880" cy="6858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65" name="Shape 65"/>
          <p:cNvSpPr>
            <a:spLocks noGrp="1"/>
          </p:cNvSpPr>
          <p:nvPr>
            <p:ph type="pic" idx="3"/>
          </p:nvPr>
        </p:nvSpPr>
        <p:spPr>
          <a:xfrm>
            <a:off x="8125882" y="0"/>
            <a:ext cx="8125880" cy="6858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66" name="Shape 66"/>
          <p:cNvSpPr>
            <a:spLocks noGrp="1"/>
          </p:cNvSpPr>
          <p:nvPr>
            <p:ph type="pic" idx="4"/>
          </p:nvPr>
        </p:nvSpPr>
        <p:spPr>
          <a:xfrm>
            <a:off x="16251768" y="0"/>
            <a:ext cx="8125880" cy="6858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41_Placeholder-Image">
    <p:spTree>
      <p:nvGrpSpPr>
        <p:cNvPr id="1" name="Shape 67"/>
        <p:cNvGrpSpPr/>
        <p:nvPr/>
      </p:nvGrpSpPr>
      <p:grpSpPr>
        <a:xfrm>
          <a:off x="0" y="0"/>
          <a:ext cx="0" cy="0"/>
          <a:chOff x="0" y="0"/>
          <a:chExt cx="0" cy="0"/>
        </a:xfrm>
      </p:grpSpPr>
      <p:sp>
        <p:nvSpPr>
          <p:cNvPr id="68" name="Shape 68"/>
          <p:cNvSpPr>
            <a:spLocks noGrp="1"/>
          </p:cNvSpPr>
          <p:nvPr>
            <p:ph type="pic" idx="2"/>
          </p:nvPr>
        </p:nvSpPr>
        <p:spPr>
          <a:xfrm>
            <a:off x="2525425" y="4090496"/>
            <a:ext cx="6070497" cy="5122984"/>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69" name="Shape 69"/>
          <p:cNvSpPr>
            <a:spLocks noGrp="1"/>
          </p:cNvSpPr>
          <p:nvPr>
            <p:ph type="pic" idx="3"/>
          </p:nvPr>
        </p:nvSpPr>
        <p:spPr>
          <a:xfrm>
            <a:off x="9290371" y="4090496"/>
            <a:ext cx="6070499" cy="5122984"/>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70" name="Shape 70"/>
          <p:cNvSpPr>
            <a:spLocks noGrp="1"/>
          </p:cNvSpPr>
          <p:nvPr>
            <p:ph type="pic" idx="4"/>
          </p:nvPr>
        </p:nvSpPr>
        <p:spPr>
          <a:xfrm>
            <a:off x="16055323" y="4090496"/>
            <a:ext cx="6070497" cy="5122983"/>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42_Placeholder-Image">
    <p:spTree>
      <p:nvGrpSpPr>
        <p:cNvPr id="1" name="Shape 71"/>
        <p:cNvGrpSpPr/>
        <p:nvPr/>
      </p:nvGrpSpPr>
      <p:grpSpPr>
        <a:xfrm>
          <a:off x="0" y="0"/>
          <a:ext cx="0" cy="0"/>
          <a:chOff x="0" y="0"/>
          <a:chExt cx="0" cy="0"/>
        </a:xfrm>
      </p:grpSpPr>
      <p:sp>
        <p:nvSpPr>
          <p:cNvPr id="72" name="Shape 72"/>
          <p:cNvSpPr>
            <a:spLocks noGrp="1"/>
          </p:cNvSpPr>
          <p:nvPr>
            <p:ph type="pic" idx="2"/>
          </p:nvPr>
        </p:nvSpPr>
        <p:spPr>
          <a:xfrm>
            <a:off x="1703190" y="4031880"/>
            <a:ext cx="7001187" cy="5122984"/>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73" name="Shape 73"/>
          <p:cNvSpPr>
            <a:spLocks noGrp="1"/>
          </p:cNvSpPr>
          <p:nvPr>
            <p:ph type="pic" idx="3"/>
          </p:nvPr>
        </p:nvSpPr>
        <p:spPr>
          <a:xfrm>
            <a:off x="8704378" y="4031880"/>
            <a:ext cx="7001187" cy="5122984"/>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74" name="Shape 74"/>
          <p:cNvSpPr>
            <a:spLocks noGrp="1"/>
          </p:cNvSpPr>
          <p:nvPr>
            <p:ph type="pic" idx="4"/>
          </p:nvPr>
        </p:nvSpPr>
        <p:spPr>
          <a:xfrm>
            <a:off x="15705565" y="4031880"/>
            <a:ext cx="7001187" cy="5122984"/>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30_Placeholder-Image">
    <p:spTree>
      <p:nvGrpSpPr>
        <p:cNvPr id="1" name="Shape 75"/>
        <p:cNvGrpSpPr/>
        <p:nvPr/>
      </p:nvGrpSpPr>
      <p:grpSpPr>
        <a:xfrm>
          <a:off x="0" y="0"/>
          <a:ext cx="0" cy="0"/>
          <a:chOff x="0" y="0"/>
          <a:chExt cx="0" cy="0"/>
        </a:xfrm>
      </p:grpSpPr>
      <p:sp>
        <p:nvSpPr>
          <p:cNvPr id="76" name="Shape 76"/>
          <p:cNvSpPr>
            <a:spLocks noGrp="1"/>
          </p:cNvSpPr>
          <p:nvPr>
            <p:ph type="pic" idx="2"/>
          </p:nvPr>
        </p:nvSpPr>
        <p:spPr>
          <a:xfrm>
            <a:off x="0" y="7342907"/>
            <a:ext cx="8125880" cy="637309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77" name="Shape 77"/>
          <p:cNvSpPr>
            <a:spLocks noGrp="1"/>
          </p:cNvSpPr>
          <p:nvPr>
            <p:ph type="pic" idx="3"/>
          </p:nvPr>
        </p:nvSpPr>
        <p:spPr>
          <a:xfrm>
            <a:off x="16251768" y="7342907"/>
            <a:ext cx="8125880" cy="637309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6_Placeholder-Image">
    <p:spTree>
      <p:nvGrpSpPr>
        <p:cNvPr id="1" name="Shape 14"/>
        <p:cNvGrpSpPr/>
        <p:nvPr/>
      </p:nvGrpSpPr>
      <p:grpSpPr>
        <a:xfrm>
          <a:off x="0" y="0"/>
          <a:ext cx="0" cy="0"/>
          <a:chOff x="0" y="0"/>
          <a:chExt cx="0" cy="0"/>
        </a:xfrm>
      </p:grpSpPr>
      <p:sp>
        <p:nvSpPr>
          <p:cNvPr id="15" name="Shape 15"/>
          <p:cNvSpPr>
            <a:spLocks noGrp="1"/>
          </p:cNvSpPr>
          <p:nvPr>
            <p:ph type="pic" idx="2"/>
          </p:nvPr>
        </p:nvSpPr>
        <p:spPr>
          <a:xfrm>
            <a:off x="0" y="0"/>
            <a:ext cx="3560665" cy="13715998"/>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6" name="Shape 16"/>
          <p:cNvSpPr>
            <a:spLocks noGrp="1"/>
          </p:cNvSpPr>
          <p:nvPr>
            <p:ph type="pic" idx="3"/>
          </p:nvPr>
        </p:nvSpPr>
        <p:spPr>
          <a:xfrm>
            <a:off x="13677409" y="0"/>
            <a:ext cx="3560665" cy="13715998"/>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7" name="Shape 17"/>
          <p:cNvSpPr>
            <a:spLocks noGrp="1"/>
          </p:cNvSpPr>
          <p:nvPr>
            <p:ph type="pic" idx="4"/>
          </p:nvPr>
        </p:nvSpPr>
        <p:spPr>
          <a:xfrm>
            <a:off x="17243001" y="0"/>
            <a:ext cx="3560665" cy="13715998"/>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8" name="Shape 18"/>
          <p:cNvSpPr>
            <a:spLocks noGrp="1"/>
          </p:cNvSpPr>
          <p:nvPr>
            <p:ph type="pic" idx="5"/>
          </p:nvPr>
        </p:nvSpPr>
        <p:spPr>
          <a:xfrm>
            <a:off x="20805176" y="0"/>
            <a:ext cx="3560665" cy="13715998"/>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9" name="Shape 19"/>
          <p:cNvSpPr>
            <a:spLocks noGrp="1"/>
          </p:cNvSpPr>
          <p:nvPr>
            <p:ph type="pic" idx="6"/>
          </p:nvPr>
        </p:nvSpPr>
        <p:spPr>
          <a:xfrm>
            <a:off x="7144410" y="2996183"/>
            <a:ext cx="3008376" cy="3008376"/>
          </a:xfrm>
          <a:prstGeom prst="ellipse">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0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4_Placeholder-Image">
    <p:spTree>
      <p:nvGrpSpPr>
        <p:cNvPr id="1" name="Shape 78"/>
        <p:cNvGrpSpPr/>
        <p:nvPr/>
      </p:nvGrpSpPr>
      <p:grpSpPr>
        <a:xfrm>
          <a:off x="0" y="0"/>
          <a:ext cx="0" cy="0"/>
          <a:chOff x="0" y="0"/>
          <a:chExt cx="0" cy="0"/>
        </a:xfrm>
      </p:grpSpPr>
      <p:sp>
        <p:nvSpPr>
          <p:cNvPr id="79" name="Shape 79"/>
          <p:cNvSpPr>
            <a:spLocks noGrp="1"/>
          </p:cNvSpPr>
          <p:nvPr>
            <p:ph type="pic" idx="2"/>
          </p:nvPr>
        </p:nvSpPr>
        <p:spPr>
          <a:xfrm>
            <a:off x="8125882" y="6858000"/>
            <a:ext cx="16251767" cy="6858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80" name="Shape 80"/>
          <p:cNvSpPr>
            <a:spLocks noGrp="1"/>
          </p:cNvSpPr>
          <p:nvPr>
            <p:ph type="pic" idx="3"/>
          </p:nvPr>
        </p:nvSpPr>
        <p:spPr>
          <a:xfrm>
            <a:off x="0" y="0"/>
            <a:ext cx="8125880" cy="6858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7_Placeholder-Image">
    <p:spTree>
      <p:nvGrpSpPr>
        <p:cNvPr id="1" name="Shape 81"/>
        <p:cNvGrpSpPr/>
        <p:nvPr/>
      </p:nvGrpSpPr>
      <p:grpSpPr>
        <a:xfrm>
          <a:off x="0" y="0"/>
          <a:ext cx="0" cy="0"/>
          <a:chOff x="0" y="0"/>
          <a:chExt cx="0" cy="0"/>
        </a:xfrm>
      </p:grpSpPr>
      <p:sp>
        <p:nvSpPr>
          <p:cNvPr id="82" name="Shape 82"/>
          <p:cNvSpPr>
            <a:spLocks noGrp="1"/>
          </p:cNvSpPr>
          <p:nvPr>
            <p:ph type="pic" idx="2"/>
          </p:nvPr>
        </p:nvSpPr>
        <p:spPr>
          <a:xfrm>
            <a:off x="0" y="0"/>
            <a:ext cx="3560665" cy="13715998"/>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83" name="Shape 83"/>
          <p:cNvSpPr>
            <a:spLocks noGrp="1"/>
          </p:cNvSpPr>
          <p:nvPr>
            <p:ph type="pic" idx="3"/>
          </p:nvPr>
        </p:nvSpPr>
        <p:spPr>
          <a:xfrm>
            <a:off x="3565592" y="0"/>
            <a:ext cx="3560665" cy="13715998"/>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84" name="Shape 84"/>
          <p:cNvSpPr>
            <a:spLocks noGrp="1"/>
          </p:cNvSpPr>
          <p:nvPr>
            <p:ph type="pic" idx="4"/>
          </p:nvPr>
        </p:nvSpPr>
        <p:spPr>
          <a:xfrm>
            <a:off x="7127764" y="0"/>
            <a:ext cx="3560665" cy="13715998"/>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85" name="Shape 85"/>
          <p:cNvSpPr>
            <a:spLocks noGrp="1"/>
          </p:cNvSpPr>
          <p:nvPr>
            <p:ph type="pic" idx="5"/>
          </p:nvPr>
        </p:nvSpPr>
        <p:spPr>
          <a:xfrm>
            <a:off x="20816984" y="0"/>
            <a:ext cx="3560665" cy="13715998"/>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86" name="Shape 86"/>
          <p:cNvSpPr>
            <a:spLocks noGrp="1"/>
          </p:cNvSpPr>
          <p:nvPr>
            <p:ph type="pic" idx="6"/>
          </p:nvPr>
        </p:nvSpPr>
        <p:spPr>
          <a:xfrm>
            <a:off x="14227770" y="2996183"/>
            <a:ext cx="3008376" cy="3008376"/>
          </a:xfrm>
          <a:prstGeom prst="ellipse">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0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8_Placeholder-Image">
    <p:spTree>
      <p:nvGrpSpPr>
        <p:cNvPr id="1" name="Shape 87"/>
        <p:cNvGrpSpPr/>
        <p:nvPr/>
      </p:nvGrpSpPr>
      <p:grpSpPr>
        <a:xfrm>
          <a:off x="0" y="0"/>
          <a:ext cx="0" cy="0"/>
          <a:chOff x="0" y="0"/>
          <a:chExt cx="0" cy="0"/>
        </a:xfrm>
      </p:grpSpPr>
      <p:sp>
        <p:nvSpPr>
          <p:cNvPr id="88" name="Shape 88"/>
          <p:cNvSpPr>
            <a:spLocks noGrp="1"/>
          </p:cNvSpPr>
          <p:nvPr>
            <p:ph type="pic" idx="2"/>
          </p:nvPr>
        </p:nvSpPr>
        <p:spPr>
          <a:xfrm>
            <a:off x="2933065" y="4235410"/>
            <a:ext cx="2362200" cy="2362200"/>
          </a:xfrm>
          <a:prstGeom prst="ellipse">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0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89" name="Shape 89"/>
          <p:cNvSpPr>
            <a:spLocks noGrp="1"/>
          </p:cNvSpPr>
          <p:nvPr>
            <p:ph type="pic" idx="3"/>
          </p:nvPr>
        </p:nvSpPr>
        <p:spPr>
          <a:xfrm>
            <a:off x="2933065" y="8578750"/>
            <a:ext cx="2362200" cy="2362200"/>
          </a:xfrm>
          <a:prstGeom prst="ellipse">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0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90" name="Shape 90"/>
          <p:cNvSpPr>
            <a:spLocks noGrp="1"/>
          </p:cNvSpPr>
          <p:nvPr>
            <p:ph type="pic" idx="4"/>
          </p:nvPr>
        </p:nvSpPr>
        <p:spPr>
          <a:xfrm>
            <a:off x="13441420" y="4235407"/>
            <a:ext cx="2362200" cy="2362200"/>
          </a:xfrm>
          <a:prstGeom prst="ellipse">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0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91" name="Shape 91"/>
          <p:cNvSpPr>
            <a:spLocks noGrp="1"/>
          </p:cNvSpPr>
          <p:nvPr>
            <p:ph type="pic" idx="5"/>
          </p:nvPr>
        </p:nvSpPr>
        <p:spPr>
          <a:xfrm>
            <a:off x="13441420" y="8578750"/>
            <a:ext cx="2362200" cy="2362200"/>
          </a:xfrm>
          <a:prstGeom prst="ellipse">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0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29_Placeholder-Image">
    <p:spTree>
      <p:nvGrpSpPr>
        <p:cNvPr id="1" name="Shape 92"/>
        <p:cNvGrpSpPr/>
        <p:nvPr/>
      </p:nvGrpSpPr>
      <p:grpSpPr>
        <a:xfrm>
          <a:off x="0" y="0"/>
          <a:ext cx="0" cy="0"/>
          <a:chOff x="0" y="0"/>
          <a:chExt cx="0" cy="0"/>
        </a:xfrm>
      </p:grpSpPr>
      <p:sp>
        <p:nvSpPr>
          <p:cNvPr id="93" name="Shape 93"/>
          <p:cNvSpPr>
            <a:spLocks noGrp="1"/>
          </p:cNvSpPr>
          <p:nvPr>
            <p:ph type="pic" idx="2"/>
          </p:nvPr>
        </p:nvSpPr>
        <p:spPr>
          <a:xfrm>
            <a:off x="4126444" y="3146227"/>
            <a:ext cx="2272678" cy="2272678"/>
          </a:xfrm>
          <a:prstGeom prst="ellipse">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0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94" name="Shape 94"/>
          <p:cNvSpPr>
            <a:spLocks noGrp="1"/>
          </p:cNvSpPr>
          <p:nvPr>
            <p:ph type="pic" idx="3"/>
          </p:nvPr>
        </p:nvSpPr>
        <p:spPr>
          <a:xfrm>
            <a:off x="9027878" y="3146227"/>
            <a:ext cx="2272678" cy="2272678"/>
          </a:xfrm>
          <a:prstGeom prst="ellipse">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0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95" name="Shape 95"/>
          <p:cNvSpPr>
            <a:spLocks noGrp="1"/>
          </p:cNvSpPr>
          <p:nvPr>
            <p:ph type="pic" idx="4"/>
          </p:nvPr>
        </p:nvSpPr>
        <p:spPr>
          <a:xfrm>
            <a:off x="13929312" y="3146227"/>
            <a:ext cx="2272678" cy="2272678"/>
          </a:xfrm>
          <a:prstGeom prst="ellipse">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0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96" name="Shape 96"/>
          <p:cNvSpPr>
            <a:spLocks noGrp="1"/>
          </p:cNvSpPr>
          <p:nvPr>
            <p:ph type="pic" idx="5"/>
          </p:nvPr>
        </p:nvSpPr>
        <p:spPr>
          <a:xfrm>
            <a:off x="18260331" y="3146227"/>
            <a:ext cx="2272678" cy="2272678"/>
          </a:xfrm>
          <a:prstGeom prst="ellipse">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0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97" name="Shape 97"/>
          <p:cNvSpPr>
            <a:spLocks noGrp="1"/>
          </p:cNvSpPr>
          <p:nvPr>
            <p:ph type="pic" idx="6"/>
          </p:nvPr>
        </p:nvSpPr>
        <p:spPr>
          <a:xfrm>
            <a:off x="4126444" y="8214159"/>
            <a:ext cx="2272678" cy="2272678"/>
          </a:xfrm>
          <a:prstGeom prst="ellipse">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0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98" name="Shape 98"/>
          <p:cNvSpPr>
            <a:spLocks noGrp="1"/>
          </p:cNvSpPr>
          <p:nvPr>
            <p:ph type="pic" idx="7"/>
          </p:nvPr>
        </p:nvSpPr>
        <p:spPr>
          <a:xfrm>
            <a:off x="9027878" y="8214159"/>
            <a:ext cx="2272678" cy="2272678"/>
          </a:xfrm>
          <a:prstGeom prst="ellipse">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0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99" name="Shape 99"/>
          <p:cNvSpPr>
            <a:spLocks noGrp="1"/>
          </p:cNvSpPr>
          <p:nvPr>
            <p:ph type="pic" idx="8"/>
          </p:nvPr>
        </p:nvSpPr>
        <p:spPr>
          <a:xfrm>
            <a:off x="13929312" y="8214159"/>
            <a:ext cx="2272678" cy="2272678"/>
          </a:xfrm>
          <a:prstGeom prst="ellipse">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0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00" name="Shape 100"/>
          <p:cNvSpPr>
            <a:spLocks noGrp="1"/>
          </p:cNvSpPr>
          <p:nvPr>
            <p:ph type="pic" idx="9"/>
          </p:nvPr>
        </p:nvSpPr>
        <p:spPr>
          <a:xfrm>
            <a:off x="18260331" y="8214159"/>
            <a:ext cx="2272678" cy="2272678"/>
          </a:xfrm>
          <a:prstGeom prst="ellipse">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0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9_Placeholder-Image">
    <p:spTree>
      <p:nvGrpSpPr>
        <p:cNvPr id="1" name="Shape 101"/>
        <p:cNvGrpSpPr/>
        <p:nvPr/>
      </p:nvGrpSpPr>
      <p:grpSpPr>
        <a:xfrm>
          <a:off x="0" y="0"/>
          <a:ext cx="0" cy="0"/>
          <a:chOff x="0" y="0"/>
          <a:chExt cx="0" cy="0"/>
        </a:xfrm>
      </p:grpSpPr>
      <p:sp>
        <p:nvSpPr>
          <p:cNvPr id="102" name="Shape 102"/>
          <p:cNvSpPr>
            <a:spLocks noGrp="1"/>
          </p:cNvSpPr>
          <p:nvPr>
            <p:ph type="pic" idx="2"/>
          </p:nvPr>
        </p:nvSpPr>
        <p:spPr>
          <a:xfrm>
            <a:off x="0" y="4466492"/>
            <a:ext cx="11007968" cy="9249506"/>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10_Placeholder-Image">
    <p:spTree>
      <p:nvGrpSpPr>
        <p:cNvPr id="1" name="Shape 103"/>
        <p:cNvGrpSpPr/>
        <p:nvPr/>
      </p:nvGrpSpPr>
      <p:grpSpPr>
        <a:xfrm>
          <a:off x="0" y="0"/>
          <a:ext cx="0" cy="0"/>
          <a:chOff x="0" y="0"/>
          <a:chExt cx="0" cy="0"/>
        </a:xfrm>
      </p:grpSpPr>
      <p:sp>
        <p:nvSpPr>
          <p:cNvPr id="104" name="Shape 104"/>
          <p:cNvSpPr>
            <a:spLocks noGrp="1"/>
          </p:cNvSpPr>
          <p:nvPr>
            <p:ph type="pic" idx="2"/>
          </p:nvPr>
        </p:nvSpPr>
        <p:spPr>
          <a:xfrm>
            <a:off x="2249750" y="4138889"/>
            <a:ext cx="1739817" cy="1714417"/>
          </a:xfrm>
          <a:prstGeom prst="ellipse">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0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05" name="Shape 105"/>
          <p:cNvSpPr>
            <a:spLocks noGrp="1"/>
          </p:cNvSpPr>
          <p:nvPr>
            <p:ph type="pic" idx="3"/>
          </p:nvPr>
        </p:nvSpPr>
        <p:spPr>
          <a:xfrm>
            <a:off x="2249750" y="6501089"/>
            <a:ext cx="1739817" cy="1714417"/>
          </a:xfrm>
          <a:prstGeom prst="ellipse">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0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06" name="Shape 106"/>
          <p:cNvSpPr>
            <a:spLocks noGrp="1"/>
          </p:cNvSpPr>
          <p:nvPr>
            <p:ph type="pic" idx="4"/>
          </p:nvPr>
        </p:nvSpPr>
        <p:spPr>
          <a:xfrm>
            <a:off x="2249750" y="9058785"/>
            <a:ext cx="1739817" cy="1714417"/>
          </a:xfrm>
          <a:prstGeom prst="ellipse">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0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07" name="Shape 107"/>
          <p:cNvSpPr>
            <a:spLocks noGrp="1"/>
          </p:cNvSpPr>
          <p:nvPr>
            <p:ph type="pic" idx="5"/>
          </p:nvPr>
        </p:nvSpPr>
        <p:spPr>
          <a:xfrm>
            <a:off x="9509635" y="4138889"/>
            <a:ext cx="1739817" cy="1714417"/>
          </a:xfrm>
          <a:prstGeom prst="ellipse">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0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08" name="Shape 108"/>
          <p:cNvSpPr>
            <a:spLocks noGrp="1"/>
          </p:cNvSpPr>
          <p:nvPr>
            <p:ph type="pic" idx="6"/>
          </p:nvPr>
        </p:nvSpPr>
        <p:spPr>
          <a:xfrm>
            <a:off x="9509635" y="6501089"/>
            <a:ext cx="1739817" cy="1714417"/>
          </a:xfrm>
          <a:prstGeom prst="ellipse">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0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09" name="Shape 109"/>
          <p:cNvSpPr>
            <a:spLocks noGrp="1"/>
          </p:cNvSpPr>
          <p:nvPr>
            <p:ph type="pic" idx="7"/>
          </p:nvPr>
        </p:nvSpPr>
        <p:spPr>
          <a:xfrm>
            <a:off x="9509635" y="9058785"/>
            <a:ext cx="1739817" cy="1714417"/>
          </a:xfrm>
          <a:prstGeom prst="ellipse">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0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10" name="Shape 110"/>
          <p:cNvSpPr>
            <a:spLocks noGrp="1"/>
          </p:cNvSpPr>
          <p:nvPr>
            <p:ph type="pic" idx="8"/>
          </p:nvPr>
        </p:nvSpPr>
        <p:spPr>
          <a:xfrm>
            <a:off x="16769520" y="4138889"/>
            <a:ext cx="1739817" cy="1714417"/>
          </a:xfrm>
          <a:prstGeom prst="ellipse">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0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11" name="Shape 111"/>
          <p:cNvSpPr>
            <a:spLocks noGrp="1"/>
          </p:cNvSpPr>
          <p:nvPr>
            <p:ph type="pic" idx="9"/>
          </p:nvPr>
        </p:nvSpPr>
        <p:spPr>
          <a:xfrm>
            <a:off x="16769520" y="6501089"/>
            <a:ext cx="1739817" cy="1714417"/>
          </a:xfrm>
          <a:prstGeom prst="ellipse">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0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12" name="Shape 112"/>
          <p:cNvSpPr>
            <a:spLocks noGrp="1"/>
          </p:cNvSpPr>
          <p:nvPr>
            <p:ph type="pic" idx="13"/>
          </p:nvPr>
        </p:nvSpPr>
        <p:spPr>
          <a:xfrm>
            <a:off x="16769520" y="9058785"/>
            <a:ext cx="1739817" cy="1714417"/>
          </a:xfrm>
          <a:prstGeom prst="ellipse">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0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11_Placeholder-Image">
    <p:spTree>
      <p:nvGrpSpPr>
        <p:cNvPr id="1" name="Shape 113"/>
        <p:cNvGrpSpPr/>
        <p:nvPr/>
      </p:nvGrpSpPr>
      <p:grpSpPr>
        <a:xfrm>
          <a:off x="0" y="0"/>
          <a:ext cx="0" cy="0"/>
          <a:chOff x="0" y="0"/>
          <a:chExt cx="0" cy="0"/>
        </a:xfrm>
      </p:grpSpPr>
      <p:sp>
        <p:nvSpPr>
          <p:cNvPr id="114" name="Shape 114"/>
          <p:cNvSpPr>
            <a:spLocks noGrp="1"/>
          </p:cNvSpPr>
          <p:nvPr>
            <p:ph type="pic" idx="2"/>
          </p:nvPr>
        </p:nvSpPr>
        <p:spPr>
          <a:xfrm>
            <a:off x="0" y="0"/>
            <a:ext cx="12188826" cy="6858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15" name="Shape 115"/>
          <p:cNvSpPr>
            <a:spLocks noGrp="1"/>
          </p:cNvSpPr>
          <p:nvPr>
            <p:ph type="pic" idx="3"/>
          </p:nvPr>
        </p:nvSpPr>
        <p:spPr>
          <a:xfrm>
            <a:off x="0" y="6858000"/>
            <a:ext cx="12188826" cy="6858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16" name="Shape 116"/>
          <p:cNvSpPr>
            <a:spLocks noGrp="1"/>
          </p:cNvSpPr>
          <p:nvPr>
            <p:ph type="pic" idx="4"/>
          </p:nvPr>
        </p:nvSpPr>
        <p:spPr>
          <a:xfrm>
            <a:off x="12188824" y="6858000"/>
            <a:ext cx="12188826" cy="6858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14_Placeholder-Image">
    <p:spTree>
      <p:nvGrpSpPr>
        <p:cNvPr id="1" name="Shape 117"/>
        <p:cNvGrpSpPr/>
        <p:nvPr/>
      </p:nvGrpSpPr>
      <p:grpSpPr>
        <a:xfrm>
          <a:off x="0" y="0"/>
          <a:ext cx="0" cy="0"/>
          <a:chOff x="0" y="0"/>
          <a:chExt cx="0" cy="0"/>
        </a:xfrm>
      </p:grpSpPr>
      <p:sp>
        <p:nvSpPr>
          <p:cNvPr id="118" name="Shape 118"/>
          <p:cNvSpPr>
            <a:spLocks noGrp="1"/>
          </p:cNvSpPr>
          <p:nvPr>
            <p:ph type="pic" idx="2"/>
          </p:nvPr>
        </p:nvSpPr>
        <p:spPr>
          <a:xfrm>
            <a:off x="518285" y="518285"/>
            <a:ext cx="5416060" cy="5978769"/>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19" name="Shape 119"/>
          <p:cNvSpPr>
            <a:spLocks noGrp="1"/>
          </p:cNvSpPr>
          <p:nvPr>
            <p:ph type="pic" idx="3"/>
          </p:nvPr>
        </p:nvSpPr>
        <p:spPr>
          <a:xfrm>
            <a:off x="518285" y="7015339"/>
            <a:ext cx="5416060" cy="5978769"/>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20" name="Shape 120"/>
          <p:cNvSpPr>
            <a:spLocks noGrp="1"/>
          </p:cNvSpPr>
          <p:nvPr>
            <p:ph type="pic" idx="4"/>
          </p:nvPr>
        </p:nvSpPr>
        <p:spPr>
          <a:xfrm>
            <a:off x="6452630" y="2498000"/>
            <a:ext cx="8707157" cy="5978769"/>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15_Placeholder-Image">
    <p:spTree>
      <p:nvGrpSpPr>
        <p:cNvPr id="1" name="Shape 121"/>
        <p:cNvGrpSpPr/>
        <p:nvPr/>
      </p:nvGrpSpPr>
      <p:grpSpPr>
        <a:xfrm>
          <a:off x="0" y="0"/>
          <a:ext cx="0" cy="0"/>
          <a:chOff x="0" y="0"/>
          <a:chExt cx="0" cy="0"/>
        </a:xfrm>
      </p:grpSpPr>
      <p:sp>
        <p:nvSpPr>
          <p:cNvPr id="122" name="Shape 122"/>
          <p:cNvSpPr>
            <a:spLocks noGrp="1"/>
          </p:cNvSpPr>
          <p:nvPr>
            <p:ph type="pic" idx="2"/>
          </p:nvPr>
        </p:nvSpPr>
        <p:spPr>
          <a:xfrm>
            <a:off x="10963546" y="0"/>
            <a:ext cx="13414102" cy="10968174"/>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16_Placeholder-Image">
    <p:spTree>
      <p:nvGrpSpPr>
        <p:cNvPr id="1" name="Shape 123"/>
        <p:cNvGrpSpPr/>
        <p:nvPr/>
      </p:nvGrpSpPr>
      <p:grpSpPr>
        <a:xfrm>
          <a:off x="0" y="0"/>
          <a:ext cx="0" cy="0"/>
          <a:chOff x="0" y="0"/>
          <a:chExt cx="0" cy="0"/>
        </a:xfrm>
      </p:grpSpPr>
      <p:sp>
        <p:nvSpPr>
          <p:cNvPr id="124" name="Shape 124"/>
          <p:cNvSpPr>
            <a:spLocks noGrp="1"/>
          </p:cNvSpPr>
          <p:nvPr>
            <p:ph type="pic" idx="2"/>
          </p:nvPr>
        </p:nvSpPr>
        <p:spPr>
          <a:xfrm>
            <a:off x="0" y="0"/>
            <a:ext cx="13414102" cy="10968174"/>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13_Placeholder-Image">
    <p:spTree>
      <p:nvGrpSpPr>
        <p:cNvPr id="1" name="Shape 20"/>
        <p:cNvGrpSpPr/>
        <p:nvPr/>
      </p:nvGrpSpPr>
      <p:grpSpPr>
        <a:xfrm>
          <a:off x="0" y="0"/>
          <a:ext cx="0" cy="0"/>
          <a:chOff x="0" y="0"/>
          <a:chExt cx="0" cy="0"/>
        </a:xfrm>
      </p:grpSpPr>
      <p:sp>
        <p:nvSpPr>
          <p:cNvPr id="21" name="Shape 21"/>
          <p:cNvSpPr>
            <a:spLocks noGrp="1"/>
          </p:cNvSpPr>
          <p:nvPr>
            <p:ph type="pic" idx="2"/>
          </p:nvPr>
        </p:nvSpPr>
        <p:spPr>
          <a:xfrm>
            <a:off x="0" y="0"/>
            <a:ext cx="24377652" cy="13715998"/>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22" name="Shape 22"/>
          <p:cNvSpPr>
            <a:spLocks noGrp="1"/>
          </p:cNvSpPr>
          <p:nvPr>
            <p:ph type="pic" idx="3"/>
          </p:nvPr>
        </p:nvSpPr>
        <p:spPr>
          <a:xfrm>
            <a:off x="10767064" y="3452062"/>
            <a:ext cx="3008376" cy="3008376"/>
          </a:xfrm>
          <a:prstGeom prst="ellipse">
            <a:avLst/>
          </a:prstGeom>
          <a:solidFill>
            <a:srgbClr val="BFBFBF"/>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0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17_Placeholder-Image">
    <p:spTree>
      <p:nvGrpSpPr>
        <p:cNvPr id="1" name="Shape 125"/>
        <p:cNvGrpSpPr/>
        <p:nvPr/>
      </p:nvGrpSpPr>
      <p:grpSpPr>
        <a:xfrm>
          <a:off x="0" y="0"/>
          <a:ext cx="0" cy="0"/>
          <a:chOff x="0" y="0"/>
          <a:chExt cx="0" cy="0"/>
        </a:xfrm>
      </p:grpSpPr>
      <p:sp>
        <p:nvSpPr>
          <p:cNvPr id="126" name="Shape 126"/>
          <p:cNvSpPr>
            <a:spLocks noGrp="1"/>
          </p:cNvSpPr>
          <p:nvPr>
            <p:ph type="pic" idx="2"/>
          </p:nvPr>
        </p:nvSpPr>
        <p:spPr>
          <a:xfrm>
            <a:off x="0" y="0"/>
            <a:ext cx="6088205" cy="13716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27" name="Shape 127"/>
          <p:cNvSpPr>
            <a:spLocks noGrp="1"/>
          </p:cNvSpPr>
          <p:nvPr>
            <p:ph type="pic" idx="3"/>
          </p:nvPr>
        </p:nvSpPr>
        <p:spPr>
          <a:xfrm>
            <a:off x="6100619" y="0"/>
            <a:ext cx="6088205" cy="13716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28" name="Shape 128"/>
          <p:cNvSpPr>
            <a:spLocks noGrp="1"/>
          </p:cNvSpPr>
          <p:nvPr>
            <p:ph type="pic" idx="4"/>
          </p:nvPr>
        </p:nvSpPr>
        <p:spPr>
          <a:xfrm>
            <a:off x="12181375" y="0"/>
            <a:ext cx="6088205" cy="13716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29" name="Shape 129"/>
          <p:cNvSpPr>
            <a:spLocks noGrp="1"/>
          </p:cNvSpPr>
          <p:nvPr>
            <p:ph type="pic" idx="5"/>
          </p:nvPr>
        </p:nvSpPr>
        <p:spPr>
          <a:xfrm>
            <a:off x="18281995" y="0"/>
            <a:ext cx="6088205" cy="13716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18_Placeholder-Image">
    <p:spTree>
      <p:nvGrpSpPr>
        <p:cNvPr id="1" name="Shape 130"/>
        <p:cNvGrpSpPr/>
        <p:nvPr/>
      </p:nvGrpSpPr>
      <p:grpSpPr>
        <a:xfrm>
          <a:off x="0" y="0"/>
          <a:ext cx="0" cy="0"/>
          <a:chOff x="0" y="0"/>
          <a:chExt cx="0" cy="0"/>
        </a:xfrm>
      </p:grpSpPr>
      <p:sp>
        <p:nvSpPr>
          <p:cNvPr id="131" name="Shape 131"/>
          <p:cNvSpPr>
            <a:spLocks noGrp="1"/>
          </p:cNvSpPr>
          <p:nvPr>
            <p:ph type="pic" idx="2"/>
          </p:nvPr>
        </p:nvSpPr>
        <p:spPr>
          <a:xfrm>
            <a:off x="1128473" y="1688124"/>
            <a:ext cx="6093169" cy="10339754"/>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32" name="Shape 132"/>
          <p:cNvSpPr>
            <a:spLocks noGrp="1"/>
          </p:cNvSpPr>
          <p:nvPr>
            <p:ph type="pic" idx="3"/>
          </p:nvPr>
        </p:nvSpPr>
        <p:spPr>
          <a:xfrm>
            <a:off x="7564442" y="1688122"/>
            <a:ext cx="6093169" cy="5020362"/>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33" name="Shape 133"/>
          <p:cNvSpPr>
            <a:spLocks noGrp="1"/>
          </p:cNvSpPr>
          <p:nvPr>
            <p:ph type="pic" idx="4"/>
          </p:nvPr>
        </p:nvSpPr>
        <p:spPr>
          <a:xfrm>
            <a:off x="7564442" y="7029400"/>
            <a:ext cx="6088205" cy="5009419"/>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19_Placeholder-Image">
    <p:spTree>
      <p:nvGrpSpPr>
        <p:cNvPr id="1" name="Shape 134"/>
        <p:cNvGrpSpPr/>
        <p:nvPr/>
      </p:nvGrpSpPr>
      <p:grpSpPr>
        <a:xfrm>
          <a:off x="0" y="0"/>
          <a:ext cx="0" cy="0"/>
          <a:chOff x="0" y="0"/>
          <a:chExt cx="0" cy="0"/>
        </a:xfrm>
      </p:grpSpPr>
      <p:sp>
        <p:nvSpPr>
          <p:cNvPr id="135" name="Shape 135"/>
          <p:cNvSpPr>
            <a:spLocks noGrp="1"/>
          </p:cNvSpPr>
          <p:nvPr>
            <p:ph type="pic" idx="2"/>
          </p:nvPr>
        </p:nvSpPr>
        <p:spPr>
          <a:xfrm>
            <a:off x="3260034" y="0"/>
            <a:ext cx="10058398" cy="13716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20_Placeholder-Image">
    <p:spTree>
      <p:nvGrpSpPr>
        <p:cNvPr id="1" name="Shape 136"/>
        <p:cNvGrpSpPr/>
        <p:nvPr/>
      </p:nvGrpSpPr>
      <p:grpSpPr>
        <a:xfrm>
          <a:off x="0" y="0"/>
          <a:ext cx="0" cy="0"/>
          <a:chOff x="0" y="0"/>
          <a:chExt cx="0" cy="0"/>
        </a:xfrm>
      </p:grpSpPr>
      <p:sp>
        <p:nvSpPr>
          <p:cNvPr id="137" name="Shape 137"/>
          <p:cNvSpPr>
            <a:spLocks noGrp="1"/>
          </p:cNvSpPr>
          <p:nvPr>
            <p:ph type="pic" idx="2"/>
          </p:nvPr>
        </p:nvSpPr>
        <p:spPr>
          <a:xfrm>
            <a:off x="11057421" y="0"/>
            <a:ext cx="10058398" cy="13716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21_Placeholder-Image">
    <p:spTree>
      <p:nvGrpSpPr>
        <p:cNvPr id="1" name="Shape 138"/>
        <p:cNvGrpSpPr/>
        <p:nvPr/>
      </p:nvGrpSpPr>
      <p:grpSpPr>
        <a:xfrm>
          <a:off x="0" y="0"/>
          <a:ext cx="0" cy="0"/>
          <a:chOff x="0" y="0"/>
          <a:chExt cx="0" cy="0"/>
        </a:xfrm>
      </p:grpSpPr>
      <p:sp>
        <p:nvSpPr>
          <p:cNvPr id="139" name="Shape 139"/>
          <p:cNvSpPr>
            <a:spLocks noGrp="1"/>
          </p:cNvSpPr>
          <p:nvPr>
            <p:ph type="pic" idx="2"/>
          </p:nvPr>
        </p:nvSpPr>
        <p:spPr>
          <a:xfrm>
            <a:off x="11057421" y="0"/>
            <a:ext cx="13320227" cy="13716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22_Placeholder-Image">
    <p:spTree>
      <p:nvGrpSpPr>
        <p:cNvPr id="1" name="Shape 140"/>
        <p:cNvGrpSpPr/>
        <p:nvPr/>
      </p:nvGrpSpPr>
      <p:grpSpPr>
        <a:xfrm>
          <a:off x="0" y="0"/>
          <a:ext cx="0" cy="0"/>
          <a:chOff x="0" y="0"/>
          <a:chExt cx="0" cy="0"/>
        </a:xfrm>
      </p:grpSpPr>
      <p:sp>
        <p:nvSpPr>
          <p:cNvPr id="141" name="Shape 141"/>
          <p:cNvSpPr>
            <a:spLocks noGrp="1"/>
          </p:cNvSpPr>
          <p:nvPr>
            <p:ph type="pic" idx="2"/>
          </p:nvPr>
        </p:nvSpPr>
        <p:spPr>
          <a:xfrm>
            <a:off x="0" y="0"/>
            <a:ext cx="13320227" cy="13716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23_Placeholder-Image">
    <p:spTree>
      <p:nvGrpSpPr>
        <p:cNvPr id="1" name="Shape 142"/>
        <p:cNvGrpSpPr/>
        <p:nvPr/>
      </p:nvGrpSpPr>
      <p:grpSpPr>
        <a:xfrm>
          <a:off x="0" y="0"/>
          <a:ext cx="0" cy="0"/>
          <a:chOff x="0" y="0"/>
          <a:chExt cx="0" cy="0"/>
        </a:xfrm>
      </p:grpSpPr>
      <p:sp>
        <p:nvSpPr>
          <p:cNvPr id="143" name="Shape 143"/>
          <p:cNvSpPr>
            <a:spLocks noGrp="1"/>
          </p:cNvSpPr>
          <p:nvPr>
            <p:ph type="pic" idx="2"/>
          </p:nvPr>
        </p:nvSpPr>
        <p:spPr>
          <a:xfrm>
            <a:off x="0" y="6149725"/>
            <a:ext cx="6099349" cy="540258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44" name="Shape 144"/>
          <p:cNvSpPr>
            <a:spLocks noGrp="1"/>
          </p:cNvSpPr>
          <p:nvPr>
            <p:ph type="pic" idx="3"/>
          </p:nvPr>
        </p:nvSpPr>
        <p:spPr>
          <a:xfrm>
            <a:off x="6077355" y="6149723"/>
            <a:ext cx="6099349" cy="540258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45" name="Shape 145"/>
          <p:cNvSpPr>
            <a:spLocks noGrp="1"/>
          </p:cNvSpPr>
          <p:nvPr>
            <p:ph type="pic" idx="4"/>
          </p:nvPr>
        </p:nvSpPr>
        <p:spPr>
          <a:xfrm>
            <a:off x="12189864" y="6149725"/>
            <a:ext cx="6099349" cy="540258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46" name="Shape 146"/>
          <p:cNvSpPr>
            <a:spLocks noGrp="1"/>
          </p:cNvSpPr>
          <p:nvPr>
            <p:ph type="pic" idx="5"/>
          </p:nvPr>
        </p:nvSpPr>
        <p:spPr>
          <a:xfrm>
            <a:off x="18295795" y="6149723"/>
            <a:ext cx="6099349" cy="540258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24_Placeholder-Image">
    <p:spTree>
      <p:nvGrpSpPr>
        <p:cNvPr id="1" name="Shape 147"/>
        <p:cNvGrpSpPr/>
        <p:nvPr/>
      </p:nvGrpSpPr>
      <p:grpSpPr>
        <a:xfrm>
          <a:off x="0" y="0"/>
          <a:ext cx="0" cy="0"/>
          <a:chOff x="0" y="0"/>
          <a:chExt cx="0" cy="0"/>
        </a:xfrm>
      </p:grpSpPr>
      <p:sp>
        <p:nvSpPr>
          <p:cNvPr id="148" name="Shape 148"/>
          <p:cNvSpPr>
            <a:spLocks noGrp="1"/>
          </p:cNvSpPr>
          <p:nvPr>
            <p:ph type="pic" idx="2"/>
          </p:nvPr>
        </p:nvSpPr>
        <p:spPr>
          <a:xfrm>
            <a:off x="11795467" y="8428606"/>
            <a:ext cx="5408124" cy="4220592"/>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49" name="Shape 149"/>
          <p:cNvSpPr>
            <a:spLocks noGrp="1"/>
          </p:cNvSpPr>
          <p:nvPr>
            <p:ph type="pic" idx="3"/>
          </p:nvPr>
        </p:nvSpPr>
        <p:spPr>
          <a:xfrm>
            <a:off x="2059021" y="4208012"/>
            <a:ext cx="9519561" cy="8441187"/>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50" name="Shape 150"/>
          <p:cNvSpPr>
            <a:spLocks noGrp="1"/>
          </p:cNvSpPr>
          <p:nvPr>
            <p:ph type="pic" idx="4"/>
          </p:nvPr>
        </p:nvSpPr>
        <p:spPr>
          <a:xfrm>
            <a:off x="17203589" y="4208012"/>
            <a:ext cx="5408125" cy="4220592"/>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25_Placeholder-Image">
    <p:spTree>
      <p:nvGrpSpPr>
        <p:cNvPr id="1" name="Shape 151"/>
        <p:cNvGrpSpPr/>
        <p:nvPr/>
      </p:nvGrpSpPr>
      <p:grpSpPr>
        <a:xfrm>
          <a:off x="0" y="0"/>
          <a:ext cx="0" cy="0"/>
          <a:chOff x="0" y="0"/>
          <a:chExt cx="0" cy="0"/>
        </a:xfrm>
      </p:grpSpPr>
      <p:sp>
        <p:nvSpPr>
          <p:cNvPr id="152" name="Shape 152"/>
          <p:cNvSpPr>
            <a:spLocks noGrp="1"/>
          </p:cNvSpPr>
          <p:nvPr>
            <p:ph type="pic" idx="2"/>
          </p:nvPr>
        </p:nvSpPr>
        <p:spPr>
          <a:xfrm>
            <a:off x="1579416" y="4549005"/>
            <a:ext cx="9461663" cy="7171937"/>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26_Placeholder-Image">
    <p:spTree>
      <p:nvGrpSpPr>
        <p:cNvPr id="1" name="Shape 153"/>
        <p:cNvGrpSpPr/>
        <p:nvPr/>
      </p:nvGrpSpPr>
      <p:grpSpPr>
        <a:xfrm>
          <a:off x="0" y="0"/>
          <a:ext cx="0" cy="0"/>
          <a:chOff x="0" y="0"/>
          <a:chExt cx="0" cy="0"/>
        </a:xfrm>
      </p:grpSpPr>
      <p:sp>
        <p:nvSpPr>
          <p:cNvPr id="154" name="Shape 154"/>
          <p:cNvSpPr>
            <a:spLocks noGrp="1"/>
          </p:cNvSpPr>
          <p:nvPr>
            <p:ph type="pic" idx="2"/>
          </p:nvPr>
        </p:nvSpPr>
        <p:spPr>
          <a:xfrm>
            <a:off x="0" y="0"/>
            <a:ext cx="24377649" cy="96012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3"/>
        <p:cNvGrpSpPr/>
        <p:nvPr/>
      </p:nvGrpSpPr>
      <p:grpSpPr>
        <a:xfrm>
          <a:off x="0" y="0"/>
          <a:ext cx="0" cy="0"/>
          <a:chOff x="0" y="0"/>
          <a:chExt cx="0" cy="0"/>
        </a:xfrm>
      </p:grpSpPr>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27_Placeholder-Image">
    <p:spTree>
      <p:nvGrpSpPr>
        <p:cNvPr id="1" name="Shape 155"/>
        <p:cNvGrpSpPr/>
        <p:nvPr/>
      </p:nvGrpSpPr>
      <p:grpSpPr>
        <a:xfrm>
          <a:off x="0" y="0"/>
          <a:ext cx="0" cy="0"/>
          <a:chOff x="0" y="0"/>
          <a:chExt cx="0" cy="0"/>
        </a:xfrm>
      </p:grpSpPr>
      <p:sp>
        <p:nvSpPr>
          <p:cNvPr id="156" name="Shape 156"/>
          <p:cNvSpPr>
            <a:spLocks noGrp="1"/>
          </p:cNvSpPr>
          <p:nvPr>
            <p:ph type="pic" idx="2"/>
          </p:nvPr>
        </p:nvSpPr>
        <p:spPr>
          <a:xfrm>
            <a:off x="0" y="0"/>
            <a:ext cx="10193866" cy="13716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28_Placeholder-Image">
    <p:spTree>
      <p:nvGrpSpPr>
        <p:cNvPr id="1" name="Shape 157"/>
        <p:cNvGrpSpPr/>
        <p:nvPr/>
      </p:nvGrpSpPr>
      <p:grpSpPr>
        <a:xfrm>
          <a:off x="0" y="0"/>
          <a:ext cx="0" cy="0"/>
          <a:chOff x="0" y="0"/>
          <a:chExt cx="0" cy="0"/>
        </a:xfrm>
      </p:grpSpPr>
      <p:sp>
        <p:nvSpPr>
          <p:cNvPr id="158" name="Shape 158"/>
          <p:cNvSpPr>
            <a:spLocks noGrp="1"/>
          </p:cNvSpPr>
          <p:nvPr>
            <p:ph type="pic" idx="2"/>
          </p:nvPr>
        </p:nvSpPr>
        <p:spPr>
          <a:xfrm>
            <a:off x="14209184" y="0"/>
            <a:ext cx="10193866" cy="13716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32_Placeholder">
    <p:spTree>
      <p:nvGrpSpPr>
        <p:cNvPr id="1" name="Shape 159"/>
        <p:cNvGrpSpPr/>
        <p:nvPr/>
      </p:nvGrpSpPr>
      <p:grpSpPr>
        <a:xfrm>
          <a:off x="0" y="0"/>
          <a:ext cx="0" cy="0"/>
          <a:chOff x="0" y="0"/>
          <a:chExt cx="0" cy="0"/>
        </a:xfrm>
      </p:grpSpPr>
      <p:sp>
        <p:nvSpPr>
          <p:cNvPr id="160" name="Shape 160"/>
          <p:cNvSpPr>
            <a:spLocks noGrp="1"/>
          </p:cNvSpPr>
          <p:nvPr>
            <p:ph type="pic" idx="2"/>
          </p:nvPr>
        </p:nvSpPr>
        <p:spPr>
          <a:xfrm>
            <a:off x="6096001" y="3295503"/>
            <a:ext cx="3879273" cy="6037415"/>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61" name="Shape 161"/>
          <p:cNvSpPr>
            <a:spLocks noGrp="1"/>
          </p:cNvSpPr>
          <p:nvPr>
            <p:ph type="pic" idx="3"/>
          </p:nvPr>
        </p:nvSpPr>
        <p:spPr>
          <a:xfrm>
            <a:off x="1911926" y="3295503"/>
            <a:ext cx="3879273" cy="6037415"/>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62" name="Shape 162"/>
          <p:cNvSpPr>
            <a:spLocks noGrp="1"/>
          </p:cNvSpPr>
          <p:nvPr>
            <p:ph type="pic" idx="4"/>
          </p:nvPr>
        </p:nvSpPr>
        <p:spPr>
          <a:xfrm>
            <a:off x="10280074" y="3295503"/>
            <a:ext cx="3879273" cy="6037415"/>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63" name="Shape 163"/>
          <p:cNvSpPr>
            <a:spLocks noGrp="1"/>
          </p:cNvSpPr>
          <p:nvPr>
            <p:ph type="pic" idx="5"/>
          </p:nvPr>
        </p:nvSpPr>
        <p:spPr>
          <a:xfrm>
            <a:off x="14464145" y="3295503"/>
            <a:ext cx="3879273" cy="6037415"/>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64" name="Shape 164"/>
          <p:cNvSpPr>
            <a:spLocks noGrp="1"/>
          </p:cNvSpPr>
          <p:nvPr>
            <p:ph type="pic" idx="6"/>
          </p:nvPr>
        </p:nvSpPr>
        <p:spPr>
          <a:xfrm>
            <a:off x="18648220" y="3295503"/>
            <a:ext cx="3879273" cy="6037415"/>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17_Portfolio Three">
    <p:spTree>
      <p:nvGrpSpPr>
        <p:cNvPr id="1" name="Shape 165"/>
        <p:cNvGrpSpPr/>
        <p:nvPr/>
      </p:nvGrpSpPr>
      <p:grpSpPr>
        <a:xfrm>
          <a:off x="0" y="0"/>
          <a:ext cx="0" cy="0"/>
          <a:chOff x="0" y="0"/>
          <a:chExt cx="0" cy="0"/>
        </a:xfrm>
      </p:grpSpPr>
      <p:sp>
        <p:nvSpPr>
          <p:cNvPr id="166" name="Shape 166"/>
          <p:cNvSpPr>
            <a:spLocks noGrp="1"/>
          </p:cNvSpPr>
          <p:nvPr>
            <p:ph type="pic" idx="2"/>
          </p:nvPr>
        </p:nvSpPr>
        <p:spPr>
          <a:xfrm>
            <a:off x="0" y="0"/>
            <a:ext cx="4060850" cy="6858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16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67" name="Shape 167"/>
          <p:cNvSpPr>
            <a:spLocks noGrp="1"/>
          </p:cNvSpPr>
          <p:nvPr>
            <p:ph type="pic" idx="3"/>
          </p:nvPr>
        </p:nvSpPr>
        <p:spPr>
          <a:xfrm>
            <a:off x="4088889" y="0"/>
            <a:ext cx="4081410" cy="6858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16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68" name="Shape 168"/>
          <p:cNvSpPr>
            <a:spLocks noGrp="1"/>
          </p:cNvSpPr>
          <p:nvPr>
            <p:ph type="pic" idx="4"/>
          </p:nvPr>
        </p:nvSpPr>
        <p:spPr>
          <a:xfrm>
            <a:off x="8170300" y="0"/>
            <a:ext cx="4054579" cy="6858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16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69" name="Shape 169"/>
          <p:cNvSpPr>
            <a:spLocks noGrp="1"/>
          </p:cNvSpPr>
          <p:nvPr>
            <p:ph type="pic" idx="5"/>
          </p:nvPr>
        </p:nvSpPr>
        <p:spPr>
          <a:xfrm>
            <a:off x="0" y="6858000"/>
            <a:ext cx="4060850" cy="6858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16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70" name="Shape 170"/>
          <p:cNvSpPr>
            <a:spLocks noGrp="1"/>
          </p:cNvSpPr>
          <p:nvPr>
            <p:ph type="pic" idx="6"/>
          </p:nvPr>
        </p:nvSpPr>
        <p:spPr>
          <a:xfrm>
            <a:off x="4071648" y="6858000"/>
            <a:ext cx="4087853" cy="6858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16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71" name="Shape 171"/>
          <p:cNvSpPr>
            <a:spLocks noGrp="1"/>
          </p:cNvSpPr>
          <p:nvPr>
            <p:ph type="pic" idx="7"/>
          </p:nvPr>
        </p:nvSpPr>
        <p:spPr>
          <a:xfrm>
            <a:off x="8170300" y="6858000"/>
            <a:ext cx="4054579" cy="6858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16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33_Placeholder">
    <p:spTree>
      <p:nvGrpSpPr>
        <p:cNvPr id="1" name="Shape 172"/>
        <p:cNvGrpSpPr/>
        <p:nvPr/>
      </p:nvGrpSpPr>
      <p:grpSpPr>
        <a:xfrm>
          <a:off x="0" y="0"/>
          <a:ext cx="0" cy="0"/>
          <a:chOff x="0" y="0"/>
          <a:chExt cx="0" cy="0"/>
        </a:xfrm>
      </p:grpSpPr>
      <p:sp>
        <p:nvSpPr>
          <p:cNvPr id="173" name="Shape 173"/>
          <p:cNvSpPr>
            <a:spLocks noGrp="1"/>
          </p:cNvSpPr>
          <p:nvPr>
            <p:ph type="pic" idx="2"/>
          </p:nvPr>
        </p:nvSpPr>
        <p:spPr>
          <a:xfrm>
            <a:off x="12188825" y="0"/>
            <a:ext cx="12188824" cy="6858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74" name="Shape 174"/>
          <p:cNvSpPr>
            <a:spLocks noGrp="1"/>
          </p:cNvSpPr>
          <p:nvPr>
            <p:ph type="pic" idx="3"/>
          </p:nvPr>
        </p:nvSpPr>
        <p:spPr>
          <a:xfrm>
            <a:off x="0" y="6858000"/>
            <a:ext cx="12188824" cy="6858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1_Responsive Design">
    <p:spTree>
      <p:nvGrpSpPr>
        <p:cNvPr id="1" name="Shape 175"/>
        <p:cNvGrpSpPr/>
        <p:nvPr/>
      </p:nvGrpSpPr>
      <p:grpSpPr>
        <a:xfrm>
          <a:off x="0" y="0"/>
          <a:ext cx="0" cy="0"/>
          <a:chOff x="0" y="0"/>
          <a:chExt cx="0" cy="0"/>
        </a:xfrm>
      </p:grpSpPr>
      <p:sp>
        <p:nvSpPr>
          <p:cNvPr id="176" name="Shape 176"/>
          <p:cNvSpPr>
            <a:spLocks noGrp="1"/>
          </p:cNvSpPr>
          <p:nvPr>
            <p:ph type="pic" idx="2"/>
          </p:nvPr>
        </p:nvSpPr>
        <p:spPr>
          <a:xfrm>
            <a:off x="8434174" y="5371869"/>
            <a:ext cx="6679465" cy="3785477"/>
          </a:xfrm>
          <a:prstGeom prst="rect">
            <a:avLst/>
          </a:prstGeom>
          <a:solidFill>
            <a:srgbClr val="F2F2F2"/>
          </a:solidFill>
          <a:ln>
            <a:noFill/>
          </a:ln>
        </p:spPr>
        <p:txBody>
          <a:bodyPr lIns="91425" tIns="91425" rIns="91425" bIns="91425" anchor="t" anchorCtr="0"/>
          <a:lstStyle>
            <a:lvl1pPr marL="0" marR="0" lvl="0" indent="0" algn="ctr" rtl="0">
              <a:lnSpc>
                <a:spcPct val="90000"/>
              </a:lnSpc>
              <a:spcBef>
                <a:spcPts val="2000"/>
              </a:spcBef>
              <a:spcAft>
                <a:spcPts val="0"/>
              </a:spcAft>
              <a:buClr>
                <a:schemeClr val="dk1"/>
              </a:buClr>
              <a:buFont typeface="Arial"/>
              <a:buNone/>
              <a:defRPr sz="2199" b="0" i="0" u="none" strike="noStrike" cap="none">
                <a:solidFill>
                  <a:schemeClr val="dk1"/>
                </a:solidFill>
                <a:latin typeface="Calibri"/>
                <a:ea typeface="Calibri"/>
                <a:cs typeface="Calibri"/>
                <a:sym typeface="Calibri"/>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77" name="Shape 177"/>
          <p:cNvSpPr>
            <a:spLocks noGrp="1"/>
          </p:cNvSpPr>
          <p:nvPr>
            <p:ph type="pic" idx="3"/>
          </p:nvPr>
        </p:nvSpPr>
        <p:spPr>
          <a:xfrm>
            <a:off x="16352915" y="8991653"/>
            <a:ext cx="1013632" cy="1768937"/>
          </a:xfrm>
          <a:prstGeom prst="rect">
            <a:avLst/>
          </a:prstGeom>
          <a:solidFill>
            <a:srgbClr val="F2F2F2"/>
          </a:solidFill>
          <a:ln>
            <a:noFill/>
          </a:ln>
        </p:spPr>
        <p:txBody>
          <a:bodyPr lIns="91425" tIns="91425" rIns="91425" bIns="91425" anchor="t" anchorCtr="0"/>
          <a:lstStyle>
            <a:lvl1pPr marL="0" marR="0" lvl="0" indent="0" algn="l" rtl="0">
              <a:lnSpc>
                <a:spcPct val="50000"/>
              </a:lnSpc>
              <a:spcBef>
                <a:spcPts val="2000"/>
              </a:spcBef>
              <a:spcAft>
                <a:spcPts val="0"/>
              </a:spcAft>
              <a:buClr>
                <a:schemeClr val="dk1"/>
              </a:buClr>
              <a:buFont typeface="Arial"/>
              <a:buNone/>
              <a:defRPr sz="700" b="0" i="0" u="none" strike="noStrike" cap="none">
                <a:solidFill>
                  <a:schemeClr val="dk1"/>
                </a:solidFill>
                <a:latin typeface="Calibri"/>
                <a:ea typeface="Calibri"/>
                <a:cs typeface="Calibri"/>
                <a:sym typeface="Calibri"/>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78" name="Shape 178"/>
          <p:cNvSpPr>
            <a:spLocks noGrp="1"/>
          </p:cNvSpPr>
          <p:nvPr>
            <p:ph type="pic" idx="4"/>
          </p:nvPr>
        </p:nvSpPr>
        <p:spPr>
          <a:xfrm>
            <a:off x="4754353" y="7975467"/>
            <a:ext cx="4254886" cy="2712448"/>
          </a:xfrm>
          <a:prstGeom prst="rect">
            <a:avLst/>
          </a:prstGeom>
          <a:solidFill>
            <a:srgbClr val="F2F2F2"/>
          </a:solidFill>
          <a:ln>
            <a:noFill/>
          </a:ln>
        </p:spPr>
        <p:txBody>
          <a:bodyPr lIns="91425" tIns="91425" rIns="91425" bIns="91425" anchor="t" anchorCtr="0"/>
          <a:lstStyle>
            <a:lvl1pPr marL="0" marR="0" lvl="0" indent="0" algn="ctr" rtl="0">
              <a:lnSpc>
                <a:spcPct val="90000"/>
              </a:lnSpc>
              <a:spcBef>
                <a:spcPts val="2000"/>
              </a:spcBef>
              <a:spcAft>
                <a:spcPts val="0"/>
              </a:spcAft>
              <a:buClr>
                <a:schemeClr val="dk1"/>
              </a:buClr>
              <a:buFont typeface="Arial"/>
              <a:buNone/>
              <a:defRPr sz="1999" b="0" i="0" u="none" strike="noStrike" cap="none">
                <a:solidFill>
                  <a:schemeClr val="dk1"/>
                </a:solidFill>
                <a:latin typeface="Calibri"/>
                <a:ea typeface="Calibri"/>
                <a:cs typeface="Calibri"/>
                <a:sym typeface="Calibri"/>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79" name="Shape 179"/>
          <p:cNvSpPr>
            <a:spLocks noGrp="1"/>
          </p:cNvSpPr>
          <p:nvPr>
            <p:ph type="pic" idx="5"/>
          </p:nvPr>
        </p:nvSpPr>
        <p:spPr>
          <a:xfrm>
            <a:off x="14235820" y="7821109"/>
            <a:ext cx="2254061" cy="2902541"/>
          </a:xfrm>
          <a:prstGeom prst="rect">
            <a:avLst/>
          </a:prstGeom>
          <a:solidFill>
            <a:srgbClr val="F2F2F2"/>
          </a:solidFill>
          <a:ln>
            <a:noFill/>
          </a:ln>
        </p:spPr>
        <p:txBody>
          <a:bodyPr lIns="91425" tIns="91425" rIns="91425" bIns="91425" anchor="t" anchorCtr="0"/>
          <a:lstStyle>
            <a:lvl1pPr marL="0" marR="0" lvl="0" indent="0" algn="ctr" rtl="0">
              <a:lnSpc>
                <a:spcPct val="90000"/>
              </a:lnSpc>
              <a:spcBef>
                <a:spcPts val="2000"/>
              </a:spcBef>
              <a:spcAft>
                <a:spcPts val="0"/>
              </a:spcAft>
              <a:buClr>
                <a:schemeClr val="dk1"/>
              </a:buClr>
              <a:buFont typeface="Arial"/>
              <a:buNone/>
              <a:defRPr sz="1999" b="0" i="0" u="none" strike="noStrike" cap="none">
                <a:solidFill>
                  <a:schemeClr val="dk1"/>
                </a:solidFill>
                <a:latin typeface="Calibri"/>
                <a:ea typeface="Calibri"/>
                <a:cs typeface="Calibri"/>
                <a:sym typeface="Calibri"/>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80" name="Shape 180"/>
          <p:cNvSpPr>
            <a:spLocks noGrp="1"/>
          </p:cNvSpPr>
          <p:nvPr>
            <p:ph type="pic" idx="6"/>
          </p:nvPr>
        </p:nvSpPr>
        <p:spPr>
          <a:xfrm>
            <a:off x="17691337" y="10138875"/>
            <a:ext cx="441689" cy="557900"/>
          </a:xfrm>
          <a:prstGeom prst="rect">
            <a:avLst/>
          </a:prstGeom>
          <a:solidFill>
            <a:srgbClr val="F2F2F2"/>
          </a:solidFill>
          <a:ln>
            <a:noFill/>
          </a:ln>
        </p:spPr>
        <p:txBody>
          <a:bodyPr lIns="91425" tIns="91425" rIns="91425" bIns="91425" anchor="t" anchorCtr="0"/>
          <a:lstStyle>
            <a:lvl1pPr marL="0" marR="0" lvl="0" indent="0" algn="ctr" rtl="0">
              <a:lnSpc>
                <a:spcPct val="50000"/>
              </a:lnSpc>
              <a:spcBef>
                <a:spcPts val="2000"/>
              </a:spcBef>
              <a:spcAft>
                <a:spcPts val="0"/>
              </a:spcAft>
              <a:buClr>
                <a:schemeClr val="dk1"/>
              </a:buClr>
              <a:buFont typeface="Arial"/>
              <a:buNone/>
              <a:defRPr sz="100" b="0" i="0" u="none" strike="noStrike" cap="none">
                <a:solidFill>
                  <a:schemeClr val="dk1"/>
                </a:solidFill>
                <a:latin typeface="Calibri"/>
                <a:ea typeface="Calibri"/>
                <a:cs typeface="Calibri"/>
                <a:sym typeface="Calibri"/>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1_Logos">
    <p:spTree>
      <p:nvGrpSpPr>
        <p:cNvPr id="1" name="Shape 181"/>
        <p:cNvGrpSpPr/>
        <p:nvPr/>
      </p:nvGrpSpPr>
      <p:grpSpPr>
        <a:xfrm>
          <a:off x="0" y="0"/>
          <a:ext cx="0" cy="0"/>
          <a:chOff x="0" y="0"/>
          <a:chExt cx="0" cy="0"/>
        </a:xfrm>
      </p:grpSpPr>
      <p:sp>
        <p:nvSpPr>
          <p:cNvPr id="182" name="Shape 182"/>
          <p:cNvSpPr/>
          <p:nvPr/>
        </p:nvSpPr>
        <p:spPr>
          <a:xfrm>
            <a:off x="21732240" y="7619"/>
            <a:ext cx="2103120" cy="1577340"/>
          </a:xfrm>
          <a:prstGeom prst="rect">
            <a:avLst/>
          </a:prstGeom>
          <a:solidFill>
            <a:schemeClr val="lt2"/>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chemeClr val="lt1"/>
              </a:solidFill>
              <a:latin typeface="Montserrat"/>
              <a:ea typeface="Montserrat"/>
              <a:cs typeface="Montserrat"/>
              <a:sym typeface="Montserrat"/>
            </a:endParaRPr>
          </a:p>
        </p:txBody>
      </p:sp>
      <p:sp>
        <p:nvSpPr>
          <p:cNvPr id="183" name="Shape 183"/>
          <p:cNvSpPr>
            <a:spLocks noGrp="1"/>
          </p:cNvSpPr>
          <p:nvPr>
            <p:ph type="pic" idx="2"/>
          </p:nvPr>
        </p:nvSpPr>
        <p:spPr>
          <a:xfrm>
            <a:off x="0" y="-30479"/>
            <a:ext cx="6086470" cy="8869678"/>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799"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84" name="Shape 184"/>
          <p:cNvSpPr>
            <a:spLocks noGrp="1"/>
          </p:cNvSpPr>
          <p:nvPr>
            <p:ph type="pic" idx="3"/>
          </p:nvPr>
        </p:nvSpPr>
        <p:spPr>
          <a:xfrm>
            <a:off x="6086471" y="4876800"/>
            <a:ext cx="6086470" cy="8869678"/>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799"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85" name="Shape 185"/>
          <p:cNvSpPr>
            <a:spLocks noGrp="1"/>
          </p:cNvSpPr>
          <p:nvPr>
            <p:ph type="pic" idx="4"/>
          </p:nvPr>
        </p:nvSpPr>
        <p:spPr>
          <a:xfrm>
            <a:off x="12169764" y="-30479"/>
            <a:ext cx="6086470" cy="8869678"/>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799"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86" name="Shape 186"/>
          <p:cNvSpPr>
            <a:spLocks noGrp="1"/>
          </p:cNvSpPr>
          <p:nvPr>
            <p:ph type="pic" idx="5"/>
          </p:nvPr>
        </p:nvSpPr>
        <p:spPr>
          <a:xfrm>
            <a:off x="18278473" y="4838700"/>
            <a:ext cx="6086470" cy="8869678"/>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799"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1_Macbook Mockup">
    <p:spTree>
      <p:nvGrpSpPr>
        <p:cNvPr id="1" name="Shape 187"/>
        <p:cNvGrpSpPr/>
        <p:nvPr/>
      </p:nvGrpSpPr>
      <p:grpSpPr>
        <a:xfrm>
          <a:off x="0" y="0"/>
          <a:ext cx="0" cy="0"/>
          <a:chOff x="0" y="0"/>
          <a:chExt cx="0" cy="0"/>
        </a:xfrm>
      </p:grpSpPr>
      <p:sp>
        <p:nvSpPr>
          <p:cNvPr id="188" name="Shape 188"/>
          <p:cNvSpPr>
            <a:spLocks noGrp="1"/>
          </p:cNvSpPr>
          <p:nvPr>
            <p:ph type="pic" idx="2"/>
          </p:nvPr>
        </p:nvSpPr>
        <p:spPr>
          <a:xfrm>
            <a:off x="4111023" y="9421728"/>
            <a:ext cx="1929383" cy="1929383"/>
          </a:xfrm>
          <a:prstGeom prst="ellipse">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0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89" name="Shape 189"/>
          <p:cNvSpPr>
            <a:spLocks noGrp="1"/>
          </p:cNvSpPr>
          <p:nvPr>
            <p:ph type="pic" idx="3"/>
          </p:nvPr>
        </p:nvSpPr>
        <p:spPr>
          <a:xfrm>
            <a:off x="11355470" y="9446721"/>
            <a:ext cx="1929383" cy="1929383"/>
          </a:xfrm>
          <a:prstGeom prst="ellipse">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0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90" name="Shape 190"/>
          <p:cNvSpPr>
            <a:spLocks noGrp="1"/>
          </p:cNvSpPr>
          <p:nvPr>
            <p:ph type="pic" idx="4"/>
          </p:nvPr>
        </p:nvSpPr>
        <p:spPr>
          <a:xfrm>
            <a:off x="18446906" y="9421728"/>
            <a:ext cx="1929383" cy="1929383"/>
          </a:xfrm>
          <a:prstGeom prst="ellipse">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0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1_Blank">
    <p:spTree>
      <p:nvGrpSpPr>
        <p:cNvPr id="1" name="Shape 191"/>
        <p:cNvGrpSpPr/>
        <p:nvPr/>
      </p:nvGrpSpPr>
      <p:grpSpPr>
        <a:xfrm>
          <a:off x="0" y="0"/>
          <a:ext cx="0" cy="0"/>
          <a:chOff x="0" y="0"/>
          <a:chExt cx="0" cy="0"/>
        </a:xfrm>
      </p:grpSpPr>
      <p:sp>
        <p:nvSpPr>
          <p:cNvPr id="192" name="Shape 192"/>
          <p:cNvSpPr>
            <a:spLocks noGrp="1"/>
          </p:cNvSpPr>
          <p:nvPr>
            <p:ph type="pic" idx="2"/>
          </p:nvPr>
        </p:nvSpPr>
        <p:spPr>
          <a:xfrm>
            <a:off x="0" y="0"/>
            <a:ext cx="24377649" cy="13715998"/>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3_Main">
    <p:spTree>
      <p:nvGrpSpPr>
        <p:cNvPr id="1" name="Shape 193"/>
        <p:cNvGrpSpPr/>
        <p:nvPr/>
      </p:nvGrpSpPr>
      <p:grpSpPr>
        <a:xfrm>
          <a:off x="0" y="0"/>
          <a:ext cx="0" cy="0"/>
          <a:chOff x="0" y="0"/>
          <a:chExt cx="0" cy="0"/>
        </a:xfrm>
      </p:grpSpPr>
      <p:sp>
        <p:nvSpPr>
          <p:cNvPr id="194" name="Shape 194"/>
          <p:cNvSpPr>
            <a:spLocks noGrp="1"/>
          </p:cNvSpPr>
          <p:nvPr>
            <p:ph type="pic" idx="2"/>
          </p:nvPr>
        </p:nvSpPr>
        <p:spPr>
          <a:xfrm>
            <a:off x="11209703" y="4407444"/>
            <a:ext cx="13167945" cy="6521824"/>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rgbClr val="D8D8D8"/>
              </a:buClr>
              <a:buFont typeface="Arial"/>
              <a:buNone/>
              <a:defRPr sz="2800" b="0" i="0" u="none" strike="noStrike" cap="none">
                <a:solidFill>
                  <a:srgbClr val="D8D8D8"/>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About Us 1">
    <p:spTree>
      <p:nvGrpSpPr>
        <p:cNvPr id="1" name="Shape 24"/>
        <p:cNvGrpSpPr/>
        <p:nvPr/>
      </p:nvGrpSpPr>
      <p:grpSpPr>
        <a:xfrm>
          <a:off x="0" y="0"/>
          <a:ext cx="0" cy="0"/>
          <a:chOff x="0" y="0"/>
          <a:chExt cx="0" cy="0"/>
        </a:xfrm>
      </p:grpSpPr>
      <p:sp>
        <p:nvSpPr>
          <p:cNvPr id="25" name="Shape 25"/>
          <p:cNvSpPr>
            <a:spLocks noGrp="1"/>
          </p:cNvSpPr>
          <p:nvPr>
            <p:ph type="pic" idx="2"/>
          </p:nvPr>
        </p:nvSpPr>
        <p:spPr>
          <a:xfrm>
            <a:off x="4550492" y="3852332"/>
            <a:ext cx="3466199" cy="3467098"/>
          </a:xfrm>
          <a:prstGeom prst="ellipse">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399"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4_Main">
    <p:spTree>
      <p:nvGrpSpPr>
        <p:cNvPr id="1" name="Shape 195"/>
        <p:cNvGrpSpPr/>
        <p:nvPr/>
      </p:nvGrpSpPr>
      <p:grpSpPr>
        <a:xfrm>
          <a:off x="0" y="0"/>
          <a:ext cx="0" cy="0"/>
          <a:chOff x="0" y="0"/>
          <a:chExt cx="0" cy="0"/>
        </a:xfrm>
      </p:grpSpPr>
      <p:sp>
        <p:nvSpPr>
          <p:cNvPr id="196" name="Shape 196"/>
          <p:cNvSpPr>
            <a:spLocks noGrp="1"/>
          </p:cNvSpPr>
          <p:nvPr>
            <p:ph type="pic" idx="2"/>
          </p:nvPr>
        </p:nvSpPr>
        <p:spPr>
          <a:xfrm>
            <a:off x="8122021" y="0"/>
            <a:ext cx="8145300" cy="13716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rgbClr val="D8D8D8"/>
              </a:buClr>
              <a:buFont typeface="Arial"/>
              <a:buNone/>
              <a:defRPr sz="2800" b="0" i="0" u="none" strike="noStrike" cap="none">
                <a:solidFill>
                  <a:srgbClr val="D8D8D8"/>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6_Master-Placeholder">
    <p:spTree>
      <p:nvGrpSpPr>
        <p:cNvPr id="1" name="Shape 197"/>
        <p:cNvGrpSpPr/>
        <p:nvPr/>
      </p:nvGrpSpPr>
      <p:grpSpPr>
        <a:xfrm>
          <a:off x="0" y="0"/>
          <a:ext cx="0" cy="0"/>
          <a:chOff x="0" y="0"/>
          <a:chExt cx="0" cy="0"/>
        </a:xfrm>
      </p:grpSpPr>
      <p:sp>
        <p:nvSpPr>
          <p:cNvPr id="198" name="Shape 198"/>
          <p:cNvSpPr>
            <a:spLocks noGrp="1"/>
          </p:cNvSpPr>
          <p:nvPr>
            <p:ph type="pic" idx="2"/>
          </p:nvPr>
        </p:nvSpPr>
        <p:spPr>
          <a:xfrm>
            <a:off x="0" y="0"/>
            <a:ext cx="24377649" cy="8500531"/>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4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99" name="Shape 199"/>
          <p:cNvSpPr>
            <a:spLocks noGrp="1"/>
          </p:cNvSpPr>
          <p:nvPr>
            <p:ph type="pic" idx="3"/>
          </p:nvPr>
        </p:nvSpPr>
        <p:spPr>
          <a:xfrm>
            <a:off x="3747637" y="5104844"/>
            <a:ext cx="3336327" cy="594976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4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200" name="Shape 200"/>
          <p:cNvSpPr>
            <a:spLocks noGrp="1"/>
          </p:cNvSpPr>
          <p:nvPr>
            <p:ph type="pic" idx="4"/>
          </p:nvPr>
        </p:nvSpPr>
        <p:spPr>
          <a:xfrm>
            <a:off x="10459853" y="5104844"/>
            <a:ext cx="3336327" cy="594976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4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201" name="Shape 201"/>
          <p:cNvSpPr>
            <a:spLocks noGrp="1"/>
          </p:cNvSpPr>
          <p:nvPr>
            <p:ph type="pic" idx="5"/>
          </p:nvPr>
        </p:nvSpPr>
        <p:spPr>
          <a:xfrm>
            <a:off x="17169809" y="5104844"/>
            <a:ext cx="3336327" cy="594976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4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Master-Placeholder-">
    <p:spTree>
      <p:nvGrpSpPr>
        <p:cNvPr id="1" name="Shape 202"/>
        <p:cNvGrpSpPr/>
        <p:nvPr/>
      </p:nvGrpSpPr>
      <p:grpSpPr>
        <a:xfrm>
          <a:off x="0" y="0"/>
          <a:ext cx="0" cy="0"/>
          <a:chOff x="0" y="0"/>
          <a:chExt cx="0" cy="0"/>
        </a:xfrm>
      </p:grpSpPr>
      <p:sp>
        <p:nvSpPr>
          <p:cNvPr id="203" name="Shape 203"/>
          <p:cNvSpPr>
            <a:spLocks noGrp="1"/>
          </p:cNvSpPr>
          <p:nvPr>
            <p:ph type="pic" idx="2"/>
          </p:nvPr>
        </p:nvSpPr>
        <p:spPr>
          <a:xfrm>
            <a:off x="0" y="0"/>
            <a:ext cx="24423371" cy="6867525"/>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4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204" name="Shape 204"/>
          <p:cNvSpPr>
            <a:spLocks noGrp="1"/>
          </p:cNvSpPr>
          <p:nvPr>
            <p:ph type="pic" idx="3"/>
          </p:nvPr>
        </p:nvSpPr>
        <p:spPr>
          <a:xfrm>
            <a:off x="0" y="5572125"/>
            <a:ext cx="8412478" cy="8143873"/>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4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1_Master-Placeholder-">
    <p:spTree>
      <p:nvGrpSpPr>
        <p:cNvPr id="1" name="Shape 205"/>
        <p:cNvGrpSpPr/>
        <p:nvPr/>
      </p:nvGrpSpPr>
      <p:grpSpPr>
        <a:xfrm>
          <a:off x="0" y="0"/>
          <a:ext cx="0" cy="0"/>
          <a:chOff x="0" y="0"/>
          <a:chExt cx="0" cy="0"/>
        </a:xfrm>
      </p:grpSpPr>
      <p:sp>
        <p:nvSpPr>
          <p:cNvPr id="206" name="Shape 206"/>
          <p:cNvSpPr>
            <a:spLocks noGrp="1"/>
          </p:cNvSpPr>
          <p:nvPr>
            <p:ph type="pic" idx="2"/>
          </p:nvPr>
        </p:nvSpPr>
        <p:spPr>
          <a:xfrm>
            <a:off x="0" y="0"/>
            <a:ext cx="24423371" cy="8540398"/>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4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207" name="Shape 207"/>
          <p:cNvSpPr>
            <a:spLocks noGrp="1"/>
          </p:cNvSpPr>
          <p:nvPr>
            <p:ph type="pic" idx="3"/>
          </p:nvPr>
        </p:nvSpPr>
        <p:spPr>
          <a:xfrm>
            <a:off x="9123995" y="5813269"/>
            <a:ext cx="5967616" cy="7902731"/>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4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2_Master-Placeholder-">
    <p:spTree>
      <p:nvGrpSpPr>
        <p:cNvPr id="1" name="Shape 208"/>
        <p:cNvGrpSpPr/>
        <p:nvPr/>
      </p:nvGrpSpPr>
      <p:grpSpPr>
        <a:xfrm>
          <a:off x="0" y="0"/>
          <a:ext cx="0" cy="0"/>
          <a:chOff x="0" y="0"/>
          <a:chExt cx="0" cy="0"/>
        </a:xfrm>
      </p:grpSpPr>
      <p:sp>
        <p:nvSpPr>
          <p:cNvPr id="209" name="Shape 209"/>
          <p:cNvSpPr>
            <a:spLocks noGrp="1"/>
          </p:cNvSpPr>
          <p:nvPr>
            <p:ph type="pic" idx="2"/>
          </p:nvPr>
        </p:nvSpPr>
        <p:spPr>
          <a:xfrm>
            <a:off x="0" y="0"/>
            <a:ext cx="24423371" cy="8540398"/>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4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210" name="Shape 210"/>
          <p:cNvSpPr>
            <a:spLocks noGrp="1"/>
          </p:cNvSpPr>
          <p:nvPr>
            <p:ph type="pic" idx="3"/>
          </p:nvPr>
        </p:nvSpPr>
        <p:spPr>
          <a:xfrm>
            <a:off x="7487721" y="6858125"/>
            <a:ext cx="2666385" cy="3460582"/>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4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211" name="Shape 211"/>
          <p:cNvSpPr>
            <a:spLocks noGrp="1"/>
          </p:cNvSpPr>
          <p:nvPr>
            <p:ph type="pic" idx="4"/>
          </p:nvPr>
        </p:nvSpPr>
        <p:spPr>
          <a:xfrm>
            <a:off x="10806975" y="6858125"/>
            <a:ext cx="2666385" cy="3460582"/>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4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212" name="Shape 212"/>
          <p:cNvSpPr>
            <a:spLocks noGrp="1"/>
          </p:cNvSpPr>
          <p:nvPr>
            <p:ph type="pic" idx="5"/>
          </p:nvPr>
        </p:nvSpPr>
        <p:spPr>
          <a:xfrm>
            <a:off x="13940379" y="6858125"/>
            <a:ext cx="2666385" cy="3460582"/>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4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3_Master-Placeholder-">
    <p:spTree>
      <p:nvGrpSpPr>
        <p:cNvPr id="1" name="Shape 213"/>
        <p:cNvGrpSpPr/>
        <p:nvPr/>
      </p:nvGrpSpPr>
      <p:grpSpPr>
        <a:xfrm>
          <a:off x="0" y="0"/>
          <a:ext cx="0" cy="0"/>
          <a:chOff x="0" y="0"/>
          <a:chExt cx="0" cy="0"/>
        </a:xfrm>
      </p:grpSpPr>
      <p:sp>
        <p:nvSpPr>
          <p:cNvPr id="214" name="Shape 214"/>
          <p:cNvSpPr>
            <a:spLocks noGrp="1"/>
          </p:cNvSpPr>
          <p:nvPr>
            <p:ph type="pic" idx="2"/>
          </p:nvPr>
        </p:nvSpPr>
        <p:spPr>
          <a:xfrm>
            <a:off x="7956667" y="4958807"/>
            <a:ext cx="8357713" cy="6228341"/>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4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4_Master-Placeholder-">
    <p:spTree>
      <p:nvGrpSpPr>
        <p:cNvPr id="1" name="Shape 215"/>
        <p:cNvGrpSpPr/>
        <p:nvPr/>
      </p:nvGrpSpPr>
      <p:grpSpPr>
        <a:xfrm>
          <a:off x="0" y="0"/>
          <a:ext cx="0" cy="0"/>
          <a:chOff x="0" y="0"/>
          <a:chExt cx="0" cy="0"/>
        </a:xfrm>
      </p:grpSpPr>
      <p:sp>
        <p:nvSpPr>
          <p:cNvPr id="216" name="Shape 216"/>
          <p:cNvSpPr>
            <a:spLocks noGrp="1"/>
          </p:cNvSpPr>
          <p:nvPr>
            <p:ph type="pic" idx="2"/>
          </p:nvPr>
        </p:nvSpPr>
        <p:spPr>
          <a:xfrm>
            <a:off x="0" y="1975333"/>
            <a:ext cx="11723065" cy="9723205"/>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4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5_Master-Placeholder-">
    <p:spTree>
      <p:nvGrpSpPr>
        <p:cNvPr id="1" name="Shape 217"/>
        <p:cNvGrpSpPr/>
        <p:nvPr/>
      </p:nvGrpSpPr>
      <p:grpSpPr>
        <a:xfrm>
          <a:off x="0" y="0"/>
          <a:ext cx="0" cy="0"/>
          <a:chOff x="0" y="0"/>
          <a:chExt cx="0" cy="0"/>
        </a:xfrm>
      </p:grpSpPr>
      <p:sp>
        <p:nvSpPr>
          <p:cNvPr id="218" name="Shape 218"/>
          <p:cNvSpPr>
            <a:spLocks noGrp="1"/>
          </p:cNvSpPr>
          <p:nvPr>
            <p:ph type="pic" idx="2"/>
          </p:nvPr>
        </p:nvSpPr>
        <p:spPr>
          <a:xfrm>
            <a:off x="8368334" y="5300455"/>
            <a:ext cx="7607690" cy="4731613"/>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4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cSld name="6_Master-Placeholder-">
    <p:spTree>
      <p:nvGrpSpPr>
        <p:cNvPr id="1" name="Shape 219"/>
        <p:cNvGrpSpPr/>
        <p:nvPr/>
      </p:nvGrpSpPr>
      <p:grpSpPr>
        <a:xfrm>
          <a:off x="0" y="0"/>
          <a:ext cx="0" cy="0"/>
          <a:chOff x="0" y="0"/>
          <a:chExt cx="0" cy="0"/>
        </a:xfrm>
      </p:grpSpPr>
      <p:sp>
        <p:nvSpPr>
          <p:cNvPr id="220" name="Shape 220"/>
          <p:cNvSpPr>
            <a:spLocks noGrp="1"/>
          </p:cNvSpPr>
          <p:nvPr>
            <p:ph type="pic" idx="2"/>
          </p:nvPr>
        </p:nvSpPr>
        <p:spPr>
          <a:xfrm>
            <a:off x="4761785" y="1948821"/>
            <a:ext cx="3805081" cy="3805082"/>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4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221" name="Shape 221"/>
          <p:cNvSpPr>
            <a:spLocks noGrp="1"/>
          </p:cNvSpPr>
          <p:nvPr>
            <p:ph type="pic" idx="3"/>
          </p:nvPr>
        </p:nvSpPr>
        <p:spPr>
          <a:xfrm>
            <a:off x="16404348" y="1948821"/>
            <a:ext cx="3805081" cy="3805082"/>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4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2_Placeholder-Image">
    <p:spTree>
      <p:nvGrpSpPr>
        <p:cNvPr id="1" name="Shape 26"/>
        <p:cNvGrpSpPr/>
        <p:nvPr/>
      </p:nvGrpSpPr>
      <p:grpSpPr>
        <a:xfrm>
          <a:off x="0" y="0"/>
          <a:ext cx="0" cy="0"/>
          <a:chOff x="0" y="0"/>
          <a:chExt cx="0" cy="0"/>
        </a:xfrm>
      </p:grpSpPr>
      <p:sp>
        <p:nvSpPr>
          <p:cNvPr id="27" name="Shape 27"/>
          <p:cNvSpPr>
            <a:spLocks noGrp="1"/>
          </p:cNvSpPr>
          <p:nvPr>
            <p:ph type="pic" idx="2"/>
          </p:nvPr>
        </p:nvSpPr>
        <p:spPr>
          <a:xfrm>
            <a:off x="12188825" y="6858000"/>
            <a:ext cx="12188824" cy="6858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28" name="Shape 28"/>
          <p:cNvSpPr>
            <a:spLocks noGrp="1"/>
          </p:cNvSpPr>
          <p:nvPr>
            <p:ph type="pic" idx="3"/>
          </p:nvPr>
        </p:nvSpPr>
        <p:spPr>
          <a:xfrm>
            <a:off x="0" y="0"/>
            <a:ext cx="12188824" cy="6858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31_Placeholder-Image">
    <p:spTree>
      <p:nvGrpSpPr>
        <p:cNvPr id="1" name="Shape 29"/>
        <p:cNvGrpSpPr/>
        <p:nvPr/>
      </p:nvGrpSpPr>
      <p:grpSpPr>
        <a:xfrm>
          <a:off x="0" y="0"/>
          <a:ext cx="0" cy="0"/>
          <a:chOff x="0" y="0"/>
          <a:chExt cx="0" cy="0"/>
        </a:xfrm>
      </p:grpSpPr>
      <p:sp>
        <p:nvSpPr>
          <p:cNvPr id="30" name="Shape 30"/>
          <p:cNvSpPr>
            <a:spLocks noGrp="1"/>
          </p:cNvSpPr>
          <p:nvPr>
            <p:ph type="pic" idx="2"/>
          </p:nvPr>
        </p:nvSpPr>
        <p:spPr>
          <a:xfrm>
            <a:off x="12188825" y="0"/>
            <a:ext cx="12188824" cy="6858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31" name="Shape 31"/>
          <p:cNvSpPr>
            <a:spLocks noGrp="1"/>
          </p:cNvSpPr>
          <p:nvPr>
            <p:ph type="pic" idx="3"/>
          </p:nvPr>
        </p:nvSpPr>
        <p:spPr>
          <a:xfrm>
            <a:off x="0" y="6858000"/>
            <a:ext cx="12188824" cy="6858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33_Placeholder-Image">
    <p:spTree>
      <p:nvGrpSpPr>
        <p:cNvPr id="1" name="Shape 32"/>
        <p:cNvGrpSpPr/>
        <p:nvPr/>
      </p:nvGrpSpPr>
      <p:grpSpPr>
        <a:xfrm>
          <a:off x="0" y="0"/>
          <a:ext cx="0" cy="0"/>
          <a:chOff x="0" y="0"/>
          <a:chExt cx="0" cy="0"/>
        </a:xfrm>
      </p:grpSpPr>
      <p:sp>
        <p:nvSpPr>
          <p:cNvPr id="33" name="Shape 33"/>
          <p:cNvSpPr>
            <a:spLocks noGrp="1"/>
          </p:cNvSpPr>
          <p:nvPr>
            <p:ph type="pic" idx="2"/>
          </p:nvPr>
        </p:nvSpPr>
        <p:spPr>
          <a:xfrm>
            <a:off x="12188825" y="6858000"/>
            <a:ext cx="12188824" cy="6858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34" name="Shape 34"/>
          <p:cNvSpPr>
            <a:spLocks noGrp="1"/>
          </p:cNvSpPr>
          <p:nvPr>
            <p:ph type="pic" idx="3"/>
          </p:nvPr>
        </p:nvSpPr>
        <p:spPr>
          <a:xfrm>
            <a:off x="0" y="6858000"/>
            <a:ext cx="12188824" cy="6858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34_Placeholder-Image">
    <p:spTree>
      <p:nvGrpSpPr>
        <p:cNvPr id="1" name="Shape 35"/>
        <p:cNvGrpSpPr/>
        <p:nvPr/>
      </p:nvGrpSpPr>
      <p:grpSpPr>
        <a:xfrm>
          <a:off x="0" y="0"/>
          <a:ext cx="0" cy="0"/>
          <a:chOff x="0" y="0"/>
          <a:chExt cx="0" cy="0"/>
        </a:xfrm>
      </p:grpSpPr>
      <p:sp>
        <p:nvSpPr>
          <p:cNvPr id="36" name="Shape 36"/>
          <p:cNvSpPr>
            <a:spLocks noGrp="1"/>
          </p:cNvSpPr>
          <p:nvPr>
            <p:ph type="pic" idx="2"/>
          </p:nvPr>
        </p:nvSpPr>
        <p:spPr>
          <a:xfrm>
            <a:off x="0" y="6858000"/>
            <a:ext cx="12188824" cy="6858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37" name="Shape 37"/>
          <p:cNvSpPr>
            <a:spLocks noGrp="1"/>
          </p:cNvSpPr>
          <p:nvPr>
            <p:ph type="pic" idx="3"/>
          </p:nvPr>
        </p:nvSpPr>
        <p:spPr>
          <a:xfrm>
            <a:off x="0" y="0"/>
            <a:ext cx="12188824" cy="6858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2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9"/>
        <p:cNvGrpSpPr/>
        <p:nvPr/>
      </p:nvGrpSpPr>
      <p:grpSpPr>
        <a:xfrm>
          <a:off x="0" y="0"/>
          <a:ext cx="0" cy="0"/>
          <a:chOff x="0" y="0"/>
          <a:chExt cx="0" cy="0"/>
        </a:xfrm>
      </p:grpSpPr>
      <p:sp>
        <p:nvSpPr>
          <p:cNvPr id="10" name="Shape 10"/>
          <p:cNvSpPr txBox="1">
            <a:spLocks noGrp="1"/>
          </p:cNvSpPr>
          <p:nvPr>
            <p:ph type="body" idx="1"/>
          </p:nvPr>
        </p:nvSpPr>
        <p:spPr>
          <a:xfrm>
            <a:off x="1675964" y="3651250"/>
            <a:ext cx="21025723" cy="8702676"/>
          </a:xfrm>
          <a:prstGeom prst="rect">
            <a:avLst/>
          </a:prstGeom>
          <a:noFill/>
          <a:ln>
            <a:noFill/>
          </a:ln>
        </p:spPr>
        <p:txBody>
          <a:bodyPr lIns="91425" tIns="91425" rIns="91425" bIns="91425" anchor="t" anchorCtr="0"/>
          <a:lstStyle>
            <a:lvl1pPr marL="0" marR="0" lvl="0" indent="0" algn="l" rtl="0">
              <a:lnSpc>
                <a:spcPct val="90000"/>
              </a:lnSpc>
              <a:spcBef>
                <a:spcPts val="2000"/>
              </a:spcBef>
              <a:spcAft>
                <a:spcPts val="0"/>
              </a:spcAft>
              <a:buClr>
                <a:schemeClr val="dk1"/>
              </a:buClr>
              <a:buFont typeface="Arial"/>
              <a:buNone/>
              <a:defRPr sz="4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spcAft>
                <a:spcPts val="0"/>
              </a:spcAft>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2" algn="l" rtl="0">
              <a:lnSpc>
                <a:spcPct val="90000"/>
              </a:lnSpc>
              <a:spcBef>
                <a:spcPts val="1000"/>
              </a:spcBef>
              <a:spcAft>
                <a:spcPts val="0"/>
              </a:spcAft>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spcAft>
                <a:spcPts val="0"/>
              </a:spcAft>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11693"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11510"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11327"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11145" algn="l" rtl="0">
              <a:lnSpc>
                <a:spcPct val="90000"/>
              </a:lnSpc>
              <a:spcBef>
                <a:spcPts val="1000"/>
              </a:spcBef>
              <a:spcAft>
                <a:spcPts val="0"/>
              </a:spcAft>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1" name="Shape 11"/>
          <p:cNvSpPr txBox="1">
            <a:spLocks noGrp="1"/>
          </p:cNvSpPr>
          <p:nvPr>
            <p:ph type="title"/>
          </p:nvPr>
        </p:nvSpPr>
        <p:spPr>
          <a:xfrm>
            <a:off x="1676400" y="730250"/>
            <a:ext cx="18636343" cy="2651125"/>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Clr>
                <a:schemeClr val="dk1"/>
              </a:buClr>
              <a:buFont typeface="Montserrat"/>
              <a:buNone/>
              <a:defRPr sz="6000" b="0" i="0" u="none" strike="noStrike" cap="none">
                <a:solidFill>
                  <a:schemeClr val="dk1"/>
                </a:solidFill>
                <a:latin typeface="Montserrat"/>
                <a:ea typeface="Montserrat"/>
                <a:cs typeface="Montserrat"/>
                <a:sym typeface="Montserrat"/>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701" r:id="rId54"/>
    <p:sldLayoutId id="2147483702" r:id="rId55"/>
    <p:sldLayoutId id="2147483703" r:id="rId56"/>
    <p:sldLayoutId id="2147483704" r:id="rId57"/>
    <p:sldLayoutId id="2147483705" r:id="rId5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20.jpg"/><Relationship Id="rId4" Type="http://schemas.openxmlformats.org/officeDocument/2006/relationships/image" Target="../media/image19.jpg"/></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22.jpg"/></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25.jpg"/></Relationships>
</file>

<file path=ppt/slides/_rels/slide13.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image" Target="../media/image26.jpg"/><Relationship Id="rId7" Type="http://schemas.openxmlformats.org/officeDocument/2006/relationships/image" Target="../media/image30.jp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g"/></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39.jp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43.jpg"/></Relationships>
</file>

<file path=ppt/slides/_rels/slide18.xml.rels><?xml version="1.0" encoding="UTF-8" standalone="yes"?>
<Relationships xmlns="http://schemas.openxmlformats.org/package/2006/relationships"><Relationship Id="rId8" Type="http://schemas.openxmlformats.org/officeDocument/2006/relationships/image" Target="../media/image51.jpg"/><Relationship Id="rId3" Type="http://schemas.openxmlformats.org/officeDocument/2006/relationships/image" Target="../media/image46.jpg"/><Relationship Id="rId7" Type="http://schemas.openxmlformats.org/officeDocument/2006/relationships/image" Target="../media/image50.jp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49.jpg"/><Relationship Id="rId5" Type="http://schemas.openxmlformats.org/officeDocument/2006/relationships/image" Target="../media/image48.jpg"/><Relationship Id="rId4" Type="http://schemas.openxmlformats.org/officeDocument/2006/relationships/image" Target="../media/image47.jpg"/><Relationship Id="rId9" Type="http://schemas.openxmlformats.org/officeDocument/2006/relationships/image" Target="../media/image52.jpg"/></Relationships>
</file>

<file path=ppt/slides/_rels/slide19.xml.rels><?xml version="1.0" encoding="UTF-8" standalone="yes"?>
<Relationships xmlns="http://schemas.openxmlformats.org/package/2006/relationships"><Relationship Id="rId3" Type="http://schemas.openxmlformats.org/officeDocument/2006/relationships/image" Target="../media/image53.jpg"/><Relationship Id="rId7" Type="http://schemas.openxmlformats.org/officeDocument/2006/relationships/image" Target="../media/image57.jp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56.jpg"/><Relationship Id="rId5" Type="http://schemas.openxmlformats.org/officeDocument/2006/relationships/image" Target="../media/image55.jpg"/><Relationship Id="rId4" Type="http://schemas.openxmlformats.org/officeDocument/2006/relationships/image" Target="../media/image54.jp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60.jpg"/></Relationships>
</file>

<file path=ppt/slides/_rels/slide22.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22.xml"/><Relationship Id="rId1" Type="http://schemas.openxmlformats.org/officeDocument/2006/relationships/slideLayout" Target="../slideLayouts/slideLayout5.xml"/><Relationship Id="rId5" Type="http://schemas.openxmlformats.org/officeDocument/2006/relationships/image" Target="../media/image62.jpg"/><Relationship Id="rId4" Type="http://schemas.openxmlformats.org/officeDocument/2006/relationships/image" Target="../media/image60.jpg"/></Relationships>
</file>

<file path=ppt/slides/_rels/slide23.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64.jpg"/></Relationships>
</file>

<file path=ppt/slides/_rels/slide24.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66.jpg"/></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68.jp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hyperlink" Target="http://www.greenovateboston.org/" TargetMode="External"/><Relationship Id="rId2" Type="http://schemas.openxmlformats.org/officeDocument/2006/relationships/notesSlide" Target="../notesSlides/notesSlide27.xml"/><Relationship Id="rId1" Type="http://schemas.openxmlformats.org/officeDocument/2006/relationships/slideLayout" Target="../slideLayouts/slideLayout5.xml"/><Relationship Id="rId5" Type="http://schemas.openxmlformats.org/officeDocument/2006/relationships/image" Target="../media/image69.png"/><Relationship Id="rId4" Type="http://schemas.openxmlformats.org/officeDocument/2006/relationships/hyperlink" Target="http://www.imagine.boston.gov/"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hyperlink" Target="https://www.boston.gov/environment-and-energy/climate-ready-boston"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4.jpg"/><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pic>
        <p:nvPicPr>
          <p:cNvPr id="227" name="Shape 227"/>
          <p:cNvPicPr preferRelativeResize="0"/>
          <p:nvPr/>
        </p:nvPicPr>
        <p:blipFill rotWithShape="1">
          <a:blip r:embed="rId3">
            <a:alphaModFix/>
          </a:blip>
          <a:srcRect/>
          <a:stretch/>
        </p:blipFill>
        <p:spPr>
          <a:xfrm>
            <a:off x="0" y="0"/>
            <a:ext cx="24377649" cy="13716001"/>
          </a:xfrm>
          <a:prstGeom prst="rect">
            <a:avLst/>
          </a:prstGeom>
          <a:noFill/>
          <a:ln>
            <a:noFill/>
          </a:ln>
        </p:spPr>
      </p:pic>
      <p:sp>
        <p:nvSpPr>
          <p:cNvPr id="229" name="Shape 229"/>
          <p:cNvSpPr txBox="1"/>
          <p:nvPr/>
        </p:nvSpPr>
        <p:spPr>
          <a:xfrm>
            <a:off x="9890993" y="4437696"/>
            <a:ext cx="4587039" cy="592746"/>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111E2D"/>
              </a:buClr>
              <a:buSzPct val="25000"/>
              <a:buFont typeface="Montserrat"/>
              <a:buNone/>
            </a:pPr>
            <a:r>
              <a:rPr lang="en-US" sz="3200" dirty="0">
                <a:solidFill>
                  <a:srgbClr val="111E2D"/>
                </a:solidFill>
                <a:latin typeface="Montserrat"/>
                <a:ea typeface="Montserrat"/>
                <a:cs typeface="Montserrat"/>
                <a:sym typeface="Montserrat"/>
              </a:rPr>
              <a:t>SEJA BEN-VINDU A</a:t>
            </a:r>
            <a:endParaRPr lang="en-US" sz="3200" b="0" i="0" u="none" strike="noStrike" cap="none" dirty="0">
              <a:solidFill>
                <a:srgbClr val="111E2D"/>
              </a:solidFill>
              <a:latin typeface="Montserrat"/>
              <a:ea typeface="Montserrat"/>
              <a:cs typeface="Montserrat"/>
              <a:sym typeface="Montserrat"/>
            </a:endParaRPr>
          </a:p>
        </p:txBody>
      </p:sp>
      <p:sp>
        <p:nvSpPr>
          <p:cNvPr id="230" name="Shape 230"/>
          <p:cNvSpPr txBox="1"/>
          <p:nvPr/>
        </p:nvSpPr>
        <p:spPr>
          <a:xfrm>
            <a:off x="3254825" y="5283971"/>
            <a:ext cx="17859373" cy="378565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2"/>
              </a:buClr>
              <a:buSzPct val="25000"/>
              <a:buFont typeface="Montserrat"/>
              <a:buNone/>
            </a:pPr>
            <a:r>
              <a:rPr lang="en-US" sz="12000" b="1" i="0" u="none" strike="noStrike" cap="none" dirty="0">
                <a:solidFill>
                  <a:schemeClr val="dk2"/>
                </a:solidFill>
                <a:latin typeface="Montserrat"/>
                <a:ea typeface="Montserrat"/>
                <a:cs typeface="Montserrat"/>
                <a:sym typeface="Montserrat"/>
              </a:rPr>
              <a:t>BOSTON PREPARÁDU PA KLIMA</a:t>
            </a:r>
          </a:p>
        </p:txBody>
      </p:sp>
      <p:sp>
        <p:nvSpPr>
          <p:cNvPr id="231" name="Shape 231"/>
          <p:cNvSpPr/>
          <p:nvPr/>
        </p:nvSpPr>
        <p:spPr>
          <a:xfrm>
            <a:off x="8907911" y="8887879"/>
            <a:ext cx="6553200" cy="363485"/>
          </a:xfrm>
          <a:prstGeom prst="rect">
            <a:avLst/>
          </a:prstGeom>
          <a:solidFill>
            <a:srgbClr val="62AA45"/>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62AB45"/>
              </a:solidFill>
              <a:latin typeface="Lato"/>
              <a:ea typeface="Lato"/>
              <a:cs typeface="Lato"/>
              <a:sym typeface="Lato"/>
            </a:endParaRPr>
          </a:p>
        </p:txBody>
      </p:sp>
      <p:pic>
        <p:nvPicPr>
          <p:cNvPr id="232" name="Shape 232"/>
          <p:cNvPicPr preferRelativeResize="0"/>
          <p:nvPr/>
        </p:nvPicPr>
        <p:blipFill rotWithShape="1">
          <a:blip r:embed="rId4">
            <a:alphaModFix/>
          </a:blip>
          <a:srcRect/>
          <a:stretch/>
        </p:blipFill>
        <p:spPr>
          <a:xfrm>
            <a:off x="9224200" y="309529"/>
            <a:ext cx="5526022" cy="255422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9"/>
                                        </p:tgtEl>
                                        <p:attrNameLst>
                                          <p:attrName>style.visibility</p:attrName>
                                        </p:attrNameLst>
                                      </p:cBhvr>
                                      <p:to>
                                        <p:strVal val="visible"/>
                                      </p:to>
                                    </p:set>
                                    <p:animEffect transition="in" filter="fade">
                                      <p:cBhvr>
                                        <p:cTn id="7" dur="1000"/>
                                        <p:tgtEl>
                                          <p:spTgt spid="229"/>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30"/>
                                        </p:tgtEl>
                                        <p:attrNameLst>
                                          <p:attrName>style.visibility</p:attrName>
                                        </p:attrNameLst>
                                      </p:cBhvr>
                                      <p:to>
                                        <p:strVal val="visible"/>
                                      </p:to>
                                    </p:set>
                                    <p:animEffect transition="in" filter="fade">
                                      <p:cBhvr>
                                        <p:cTn id="11" dur="1000"/>
                                        <p:tgtEl>
                                          <p:spTgt spid="230"/>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31"/>
                                        </p:tgtEl>
                                        <p:attrNameLst>
                                          <p:attrName>style.visibility</p:attrName>
                                        </p:attrNameLst>
                                      </p:cBhvr>
                                      <p:to>
                                        <p:strVal val="visible"/>
                                      </p:to>
                                    </p:set>
                                    <p:animEffect transition="in" filter="fade">
                                      <p:cBhvr>
                                        <p:cTn id="15" dur="500"/>
                                        <p:tgtEl>
                                          <p:spTgt spid="2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Shape 349"/>
          <p:cNvSpPr/>
          <p:nvPr/>
        </p:nvSpPr>
        <p:spPr>
          <a:xfrm>
            <a:off x="13118907" y="3618076"/>
            <a:ext cx="8590382" cy="2396192"/>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Lora"/>
              <a:buNone/>
            </a:pPr>
            <a:r>
              <a:rPr lang="en-US" sz="3200" dirty="0">
                <a:latin typeface="Lora"/>
                <a:ea typeface="Lora"/>
                <a:cs typeface="Lora"/>
                <a:sym typeface="Lora"/>
              </a:rPr>
              <a:t>Até </a:t>
            </a:r>
            <a:r>
              <a:rPr lang="en-US" sz="3200" b="0" i="0" u="none" strike="noStrike" cap="none" dirty="0">
                <a:solidFill>
                  <a:srgbClr val="000000"/>
                </a:solidFill>
                <a:latin typeface="Lora"/>
                <a:ea typeface="Lora"/>
                <a:cs typeface="Lora"/>
                <a:sym typeface="Lora"/>
              </a:rPr>
              <a:t>2060, </a:t>
            </a:r>
            <a:r>
              <a:rPr lang="en-US" sz="3200" dirty="0" err="1">
                <a:latin typeface="Lora"/>
                <a:ea typeface="Lora"/>
                <a:cs typeface="Lora"/>
                <a:sym typeface="Lora"/>
              </a:rPr>
              <a:t>txuva</a:t>
            </a:r>
            <a:r>
              <a:rPr lang="en-US" sz="3200" b="0" i="0" u="none" strike="noStrike" cap="none" dirty="0">
                <a:solidFill>
                  <a:srgbClr val="000000"/>
                </a:solidFill>
                <a:latin typeface="Lora"/>
                <a:ea typeface="Lora"/>
                <a:cs typeface="Lora"/>
                <a:sym typeface="Lora"/>
              </a:rPr>
              <a:t> </a:t>
            </a:r>
            <a:r>
              <a:rPr lang="en-US" sz="3200" b="0" i="0" u="none" strike="noStrike" cap="none" dirty="0" err="1">
                <a:solidFill>
                  <a:srgbClr val="000000"/>
                </a:solidFill>
                <a:latin typeface="Lora"/>
                <a:ea typeface="Lora"/>
                <a:cs typeface="Lora"/>
                <a:sym typeface="Lora"/>
              </a:rPr>
              <a:t>torênsial</a:t>
            </a:r>
            <a:r>
              <a:rPr lang="en-US" sz="3200" b="0" i="0" u="none" strike="noStrike" cap="none" dirty="0">
                <a:solidFill>
                  <a:srgbClr val="000000"/>
                </a:solidFill>
                <a:latin typeface="Lora"/>
                <a:ea typeface="Lora"/>
                <a:cs typeface="Lora"/>
                <a:sym typeface="Lora"/>
              </a:rPr>
              <a:t> </a:t>
            </a:r>
            <a:r>
              <a:rPr lang="en-US" sz="3200" b="0" i="0" u="none" strike="noStrike" cap="none" dirty="0" err="1">
                <a:solidFill>
                  <a:srgbClr val="000000"/>
                </a:solidFill>
                <a:latin typeface="Lora"/>
                <a:ea typeface="Lora"/>
                <a:cs typeface="Lora"/>
                <a:sym typeface="Lora"/>
              </a:rPr>
              <a:t>podi</a:t>
            </a:r>
            <a:r>
              <a:rPr lang="en-US" sz="3200" b="0" i="0" u="none" strike="noStrike" cap="none" dirty="0">
                <a:solidFill>
                  <a:srgbClr val="000000"/>
                </a:solidFill>
                <a:latin typeface="Lora"/>
                <a:ea typeface="Lora"/>
                <a:cs typeface="Lora"/>
                <a:sym typeface="Lora"/>
              </a:rPr>
              <a:t> </a:t>
            </a:r>
            <a:r>
              <a:rPr lang="en-US" sz="3200" b="0" i="0" u="none" strike="noStrike" cap="none" dirty="0" err="1">
                <a:solidFill>
                  <a:srgbClr val="000000"/>
                </a:solidFill>
                <a:latin typeface="Lora"/>
                <a:ea typeface="Lora"/>
                <a:cs typeface="Lora"/>
                <a:sym typeface="Lora"/>
              </a:rPr>
              <a:t>intxi</a:t>
            </a:r>
            <a:r>
              <a:rPr lang="en-US" sz="3200" b="0" i="0" u="none" strike="noStrike" cap="none" dirty="0">
                <a:solidFill>
                  <a:srgbClr val="000000"/>
                </a:solidFill>
                <a:latin typeface="Lora"/>
                <a:ea typeface="Lora"/>
                <a:cs typeface="Lora"/>
                <a:sym typeface="Lora"/>
              </a:rPr>
              <a:t>  </a:t>
            </a:r>
            <a:r>
              <a:rPr lang="en-US" sz="3200" b="1" i="0" u="none" strike="noStrike" cap="none" dirty="0" err="1">
                <a:solidFill>
                  <a:srgbClr val="000000"/>
                </a:solidFill>
                <a:latin typeface="Lora"/>
                <a:ea typeface="Lora"/>
                <a:cs typeface="Lora"/>
                <a:sym typeface="Lora"/>
              </a:rPr>
              <a:t>más</a:t>
            </a:r>
            <a:r>
              <a:rPr lang="en-US" sz="3200" b="1" i="0" u="none" strike="noStrike" cap="none" dirty="0">
                <a:solidFill>
                  <a:srgbClr val="000000"/>
                </a:solidFill>
                <a:latin typeface="Lora"/>
                <a:ea typeface="Lora"/>
                <a:cs typeface="Lora"/>
                <a:sym typeface="Lora"/>
              </a:rPr>
              <a:t> di 15 cm di </a:t>
            </a:r>
            <a:r>
              <a:rPr lang="en-US" sz="3200" b="1" i="0" u="none" strike="noStrike" cap="none" dirty="0" err="1">
                <a:solidFill>
                  <a:srgbClr val="000000"/>
                </a:solidFill>
                <a:latin typeface="Lora"/>
                <a:ea typeface="Lora"/>
                <a:cs typeface="Lora"/>
                <a:sym typeface="Lora"/>
              </a:rPr>
              <a:t>água</a:t>
            </a:r>
            <a:r>
              <a:rPr lang="en-US" sz="3200" b="1" dirty="0">
                <a:latin typeface="Lora"/>
                <a:ea typeface="Lora"/>
                <a:cs typeface="Lora"/>
                <a:sym typeface="Lora"/>
              </a:rPr>
              <a:t>, </a:t>
            </a:r>
            <a:r>
              <a:rPr lang="en-US" sz="3200" b="1" dirty="0" err="1">
                <a:latin typeface="Lora"/>
                <a:ea typeface="Lora"/>
                <a:cs typeface="Lora"/>
                <a:sym typeface="Lora"/>
              </a:rPr>
              <a:t>na</a:t>
            </a:r>
            <a:r>
              <a:rPr lang="en-US" sz="3200" b="1" dirty="0">
                <a:latin typeface="Lora"/>
                <a:ea typeface="Lora"/>
                <a:cs typeface="Lora"/>
                <a:sym typeface="Lora"/>
              </a:rPr>
              <a:t> 24 </a:t>
            </a:r>
            <a:r>
              <a:rPr lang="en-US" sz="3200" b="1" dirty="0" err="1">
                <a:latin typeface="Lora"/>
                <a:ea typeface="Lora"/>
                <a:cs typeface="Lora"/>
                <a:sym typeface="Lora"/>
              </a:rPr>
              <a:t>óra</a:t>
            </a:r>
            <a:r>
              <a:rPr lang="en-US" sz="3200" b="0" i="0" u="none" strike="noStrike" cap="none" dirty="0">
                <a:solidFill>
                  <a:srgbClr val="000000"/>
                </a:solidFill>
                <a:latin typeface="Lora"/>
                <a:ea typeface="Lora"/>
                <a:cs typeface="Lora"/>
                <a:sym typeface="Lora"/>
              </a:rPr>
              <a:t>, </a:t>
            </a:r>
            <a:r>
              <a:rPr lang="en-US" sz="3200" b="0" i="0" u="none" strike="noStrike" cap="none" dirty="0" err="1">
                <a:solidFill>
                  <a:srgbClr val="000000"/>
                </a:solidFill>
                <a:latin typeface="Lora"/>
                <a:ea typeface="Lora"/>
                <a:cs typeface="Lora"/>
                <a:sym typeface="Lora"/>
              </a:rPr>
              <a:t>ki</a:t>
            </a:r>
            <a:r>
              <a:rPr lang="en-US" sz="3200" b="0" i="0" u="none" strike="noStrike" cap="none" dirty="0">
                <a:solidFill>
                  <a:srgbClr val="000000"/>
                </a:solidFill>
                <a:latin typeface="Lora"/>
                <a:ea typeface="Lora"/>
                <a:cs typeface="Lora"/>
                <a:sym typeface="Lora"/>
              </a:rPr>
              <a:t> é </a:t>
            </a:r>
            <a:r>
              <a:rPr lang="en-US" sz="3200" b="0" i="0" u="none" strike="noStrike" cap="none" dirty="0" err="1">
                <a:solidFill>
                  <a:srgbClr val="000000"/>
                </a:solidFill>
                <a:latin typeface="Lora"/>
                <a:ea typeface="Lora"/>
                <a:cs typeface="Lora"/>
                <a:sym typeface="Lora"/>
              </a:rPr>
              <a:t>altura</a:t>
            </a:r>
            <a:r>
              <a:rPr lang="en-US" sz="3200" b="0" i="0" u="none" strike="noStrike" cap="none" dirty="0">
                <a:solidFill>
                  <a:srgbClr val="000000"/>
                </a:solidFill>
                <a:latin typeface="Lora"/>
                <a:ea typeface="Lora"/>
                <a:cs typeface="Lora"/>
                <a:sym typeface="Lora"/>
              </a:rPr>
              <a:t> media di un </a:t>
            </a:r>
            <a:r>
              <a:rPr lang="en-US" sz="3200" b="0" i="0" u="none" strike="noStrike" cap="none" dirty="0" err="1">
                <a:solidFill>
                  <a:srgbClr val="000000"/>
                </a:solidFill>
                <a:latin typeface="Lora"/>
                <a:ea typeface="Lora"/>
                <a:cs typeface="Lora"/>
                <a:sym typeface="Lora"/>
              </a:rPr>
              <a:t>paseiu</a:t>
            </a:r>
            <a:r>
              <a:rPr lang="en-US" sz="3200" dirty="0" err="1">
                <a:latin typeface="Lora"/>
                <a:ea typeface="Lora"/>
                <a:cs typeface="Lora"/>
                <a:sym typeface="Lora"/>
              </a:rPr>
              <a:t>s</a:t>
            </a:r>
            <a:r>
              <a:rPr lang="en-US" sz="3200" b="0" i="0" u="none" strike="noStrike" cap="none" dirty="0">
                <a:solidFill>
                  <a:srgbClr val="000000"/>
                </a:solidFill>
                <a:latin typeface="Lora"/>
                <a:ea typeface="Lora"/>
                <a:cs typeface="Lora"/>
                <a:sym typeface="Lora"/>
              </a:rPr>
              <a:t> </a:t>
            </a:r>
            <a:r>
              <a:rPr lang="en-US" sz="3200" b="0" i="0" u="none" strike="noStrike" cap="none" dirty="0" err="1">
                <a:solidFill>
                  <a:srgbClr val="000000"/>
                </a:solidFill>
                <a:latin typeface="Lora"/>
                <a:ea typeface="Lora"/>
                <a:cs typeface="Lora"/>
                <a:sym typeface="Lora"/>
              </a:rPr>
              <a:t>na</a:t>
            </a:r>
            <a:r>
              <a:rPr lang="en-US" sz="3200" b="0" i="0" u="none" strike="noStrike" cap="none" dirty="0">
                <a:solidFill>
                  <a:srgbClr val="000000"/>
                </a:solidFill>
                <a:latin typeface="Lora"/>
                <a:ea typeface="Lora"/>
                <a:cs typeface="Lora"/>
                <a:sym typeface="Lora"/>
              </a:rPr>
              <a:t> </a:t>
            </a:r>
            <a:r>
              <a:rPr lang="en-US" sz="3200" b="0" i="0" u="none" strike="noStrike" cap="none" dirty="0" err="1">
                <a:solidFill>
                  <a:srgbClr val="000000"/>
                </a:solidFill>
                <a:latin typeface="Lora"/>
                <a:ea typeface="Lora"/>
                <a:cs typeface="Lora"/>
                <a:sym typeface="Lora"/>
              </a:rPr>
              <a:t>sidádi</a:t>
            </a:r>
            <a:r>
              <a:rPr lang="en-US" sz="3200" b="0" i="0" u="none" strike="noStrike" cap="none" dirty="0">
                <a:solidFill>
                  <a:srgbClr val="000000"/>
                </a:solidFill>
                <a:latin typeface="Lora"/>
                <a:ea typeface="Lora"/>
                <a:cs typeface="Lora"/>
                <a:sym typeface="Lora"/>
              </a:rPr>
              <a:t> y </a:t>
            </a:r>
            <a:r>
              <a:rPr lang="en-US" sz="3200" b="1" i="0" u="none" strike="noStrike" cap="none" dirty="0">
                <a:solidFill>
                  <a:srgbClr val="000000"/>
                </a:solidFill>
                <a:latin typeface="Lora"/>
                <a:ea typeface="Lora"/>
                <a:cs typeface="Lora"/>
                <a:sym typeface="Lora"/>
              </a:rPr>
              <a:t>20% </a:t>
            </a:r>
            <a:r>
              <a:rPr lang="en-US" sz="3200" b="1" i="0" u="none" strike="noStrike" cap="none" dirty="0" err="1">
                <a:solidFill>
                  <a:srgbClr val="000000"/>
                </a:solidFill>
                <a:latin typeface="Lora"/>
                <a:ea typeface="Lora"/>
                <a:cs typeface="Lora"/>
                <a:sym typeface="Lora"/>
              </a:rPr>
              <a:t>más</a:t>
            </a:r>
            <a:r>
              <a:rPr lang="en-US" sz="3200" b="1" i="0" u="none" strike="noStrike" cap="none" dirty="0">
                <a:solidFill>
                  <a:srgbClr val="000000"/>
                </a:solidFill>
                <a:latin typeface="Lora"/>
                <a:ea typeface="Lora"/>
                <a:cs typeface="Lora"/>
                <a:sym typeface="Lora"/>
              </a:rPr>
              <a:t> </a:t>
            </a:r>
            <a:r>
              <a:rPr lang="en-US" sz="3200" i="0" u="none" strike="noStrike" cap="none" dirty="0" err="1">
                <a:solidFill>
                  <a:srgbClr val="000000"/>
                </a:solidFill>
                <a:latin typeface="Lora"/>
                <a:ea typeface="Lora"/>
                <a:cs typeface="Lora"/>
                <a:sym typeface="Lora"/>
              </a:rPr>
              <a:t>ki</a:t>
            </a:r>
            <a:r>
              <a:rPr lang="en-US" sz="3200" i="0" u="none" strike="noStrike" cap="none" dirty="0">
                <a:solidFill>
                  <a:srgbClr val="000000"/>
                </a:solidFill>
                <a:latin typeface="Lora"/>
                <a:ea typeface="Lora"/>
                <a:cs typeface="Lora"/>
                <a:sym typeface="Lora"/>
              </a:rPr>
              <a:t> </a:t>
            </a:r>
            <a:r>
              <a:rPr lang="en-US" sz="3200" i="0" u="none" strike="noStrike" cap="none" dirty="0" err="1">
                <a:solidFill>
                  <a:srgbClr val="000000"/>
                </a:solidFill>
                <a:latin typeface="Lora"/>
                <a:ea typeface="Lora"/>
                <a:cs typeface="Lora"/>
                <a:sym typeface="Lora"/>
              </a:rPr>
              <a:t>kuzê</a:t>
            </a:r>
            <a:r>
              <a:rPr lang="en-US" sz="3200" i="0" u="none" strike="noStrike" cap="none" dirty="0">
                <a:solidFill>
                  <a:srgbClr val="000000"/>
                </a:solidFill>
                <a:latin typeface="Lora"/>
                <a:ea typeface="Lora"/>
                <a:cs typeface="Lora"/>
                <a:sym typeface="Lora"/>
              </a:rPr>
              <a:t> nu ta </a:t>
            </a:r>
            <a:r>
              <a:rPr lang="en-US" sz="3200" i="0" u="none" strike="noStrike" cap="none" dirty="0" err="1">
                <a:solidFill>
                  <a:srgbClr val="000000"/>
                </a:solidFill>
                <a:latin typeface="Lora"/>
                <a:ea typeface="Lora"/>
                <a:cs typeface="Lora"/>
                <a:sym typeface="Lora"/>
              </a:rPr>
              <a:t>resebi</a:t>
            </a:r>
            <a:r>
              <a:rPr lang="en-US" sz="3200" i="0" u="none" strike="noStrike" cap="none" dirty="0">
                <a:solidFill>
                  <a:srgbClr val="000000"/>
                </a:solidFill>
                <a:latin typeface="Lora"/>
                <a:ea typeface="Lora"/>
                <a:cs typeface="Lora"/>
                <a:sym typeface="Lora"/>
              </a:rPr>
              <a:t> </a:t>
            </a:r>
            <a:r>
              <a:rPr lang="en-US" sz="3200" i="0" u="none" strike="noStrike" cap="none" dirty="0" err="1">
                <a:solidFill>
                  <a:srgbClr val="000000"/>
                </a:solidFill>
                <a:latin typeface="Lora"/>
                <a:ea typeface="Lora"/>
                <a:cs typeface="Lora"/>
                <a:sym typeface="Lora"/>
              </a:rPr>
              <a:t>gósi</a:t>
            </a:r>
            <a:r>
              <a:rPr lang="en-US" sz="3200" i="0" u="none" strike="noStrike" cap="none" dirty="0">
                <a:solidFill>
                  <a:srgbClr val="000000"/>
                </a:solidFill>
                <a:latin typeface="Lora"/>
                <a:ea typeface="Lora"/>
                <a:cs typeface="Lora"/>
                <a:sym typeface="Lora"/>
              </a:rPr>
              <a:t> li. </a:t>
            </a:r>
          </a:p>
        </p:txBody>
      </p:sp>
      <p:sp>
        <p:nvSpPr>
          <p:cNvPr id="350" name="Shape 350"/>
          <p:cNvSpPr txBox="1"/>
          <p:nvPr/>
        </p:nvSpPr>
        <p:spPr>
          <a:xfrm>
            <a:off x="2790929" y="249527"/>
            <a:ext cx="20317504" cy="212365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2"/>
              </a:buClr>
              <a:buSzPct val="25000"/>
              <a:buFont typeface="Montserrat"/>
              <a:buNone/>
            </a:pPr>
            <a:r>
              <a:rPr lang="en-US" sz="6600" b="0" i="0" u="none" strike="noStrike" cap="none" dirty="0">
                <a:solidFill>
                  <a:schemeClr val="dk2"/>
                </a:solidFill>
                <a:latin typeface="Montserrat"/>
                <a:ea typeface="Montserrat"/>
                <a:cs typeface="Montserrat"/>
                <a:sym typeface="Montserrat"/>
              </a:rPr>
              <a:t>AUMENTU STREMU DI </a:t>
            </a:r>
            <a:r>
              <a:rPr lang="en-US" sz="6600" b="1" i="0" u="none" strike="noStrike" cap="none" dirty="0">
                <a:solidFill>
                  <a:schemeClr val="dk2"/>
                </a:solidFill>
                <a:latin typeface="Montserrat"/>
                <a:ea typeface="Montserrat"/>
                <a:cs typeface="Montserrat"/>
                <a:sym typeface="Montserrat"/>
              </a:rPr>
              <a:t>PRESIPASON</a:t>
            </a:r>
          </a:p>
        </p:txBody>
      </p:sp>
      <p:pic>
        <p:nvPicPr>
          <p:cNvPr id="351" name="Shape 351"/>
          <p:cNvPicPr preferRelativeResize="0"/>
          <p:nvPr/>
        </p:nvPicPr>
        <p:blipFill rotWithShape="1">
          <a:blip r:embed="rId3">
            <a:alphaModFix/>
          </a:blip>
          <a:srcRect/>
          <a:stretch/>
        </p:blipFill>
        <p:spPr>
          <a:xfrm>
            <a:off x="10123862" y="6014267"/>
            <a:ext cx="15239999" cy="8928000"/>
          </a:xfrm>
          <a:prstGeom prst="rect">
            <a:avLst/>
          </a:prstGeom>
          <a:noFill/>
          <a:ln>
            <a:noFill/>
          </a:ln>
        </p:spPr>
      </p:pic>
      <p:sp>
        <p:nvSpPr>
          <p:cNvPr id="352" name="Shape 352"/>
          <p:cNvSpPr/>
          <p:nvPr/>
        </p:nvSpPr>
        <p:spPr>
          <a:xfrm>
            <a:off x="613" y="0"/>
            <a:ext cx="815108" cy="2024742"/>
          </a:xfrm>
          <a:prstGeom prst="rect">
            <a:avLst/>
          </a:prstGeom>
          <a:solidFill>
            <a:srgbClr val="FCB614"/>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FCB614"/>
              </a:solidFill>
              <a:latin typeface="Lato"/>
              <a:ea typeface="Lato"/>
              <a:cs typeface="Lato"/>
              <a:sym typeface="Lato"/>
            </a:endParaRPr>
          </a:p>
        </p:txBody>
      </p:sp>
      <p:pic>
        <p:nvPicPr>
          <p:cNvPr id="353" name="Shape 353"/>
          <p:cNvPicPr preferRelativeResize="0"/>
          <p:nvPr/>
        </p:nvPicPr>
        <p:blipFill rotWithShape="1">
          <a:blip r:embed="rId4">
            <a:alphaModFix/>
          </a:blip>
          <a:srcRect/>
          <a:stretch/>
        </p:blipFill>
        <p:spPr>
          <a:xfrm>
            <a:off x="1158750" y="388461"/>
            <a:ext cx="1632179" cy="1636281"/>
          </a:xfrm>
          <a:prstGeom prst="rect">
            <a:avLst/>
          </a:prstGeom>
          <a:noFill/>
          <a:ln>
            <a:noFill/>
          </a:ln>
        </p:spPr>
      </p:pic>
      <p:sp>
        <p:nvSpPr>
          <p:cNvPr id="354" name="Shape 354"/>
          <p:cNvSpPr/>
          <p:nvPr/>
        </p:nvSpPr>
        <p:spPr>
          <a:xfrm>
            <a:off x="12687942" y="3271068"/>
            <a:ext cx="9253581" cy="2743199"/>
          </a:xfrm>
          <a:prstGeom prst="wedgeRoundRectCallout">
            <a:avLst>
              <a:gd name="adj1" fmla="val -36565"/>
              <a:gd name="adj2" fmla="val 68277"/>
              <a:gd name="adj3" fmla="val 16667"/>
            </a:avLst>
          </a:prstGeom>
          <a:noFill/>
          <a:ln w="88900" cap="flat" cmpd="sng">
            <a:solidFill>
              <a:srgbClr val="FCB614"/>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pic>
        <p:nvPicPr>
          <p:cNvPr id="355" name="Shape 355"/>
          <p:cNvPicPr preferRelativeResize="0"/>
          <p:nvPr/>
        </p:nvPicPr>
        <p:blipFill rotWithShape="1">
          <a:blip r:embed="rId5">
            <a:alphaModFix/>
          </a:blip>
          <a:srcRect t="17726" r="3324" b="18256"/>
          <a:stretch/>
        </p:blipFill>
        <p:spPr>
          <a:xfrm>
            <a:off x="611" y="2024741"/>
            <a:ext cx="9959818" cy="11693597"/>
          </a:xfrm>
          <a:prstGeom prst="rect">
            <a:avLst/>
          </a:prstGeom>
          <a:noFill/>
          <a:ln>
            <a:noFill/>
          </a:ln>
        </p:spPr>
      </p:pic>
      <p:sp>
        <p:nvSpPr>
          <p:cNvPr id="2" name="CaixaDeTexto 1"/>
          <p:cNvSpPr txBox="1"/>
          <p:nvPr/>
        </p:nvSpPr>
        <p:spPr>
          <a:xfrm>
            <a:off x="12462496" y="8332100"/>
            <a:ext cx="5233568" cy="830997"/>
          </a:xfrm>
          <a:prstGeom prst="rect">
            <a:avLst/>
          </a:prstGeom>
          <a:solidFill>
            <a:schemeClr val="bg1"/>
          </a:solidFill>
        </p:spPr>
        <p:txBody>
          <a:bodyPr wrap="square" rtlCol="0">
            <a:spAutoFit/>
          </a:bodyPr>
          <a:lstStyle/>
          <a:p>
            <a:r>
              <a:rPr lang="pt-PT" sz="2400" b="1" dirty="0" err="1">
                <a:latin typeface="SimSun(body)"/>
              </a:rPr>
              <a:t>Aumentu</a:t>
            </a:r>
            <a:r>
              <a:rPr lang="pt-PT" sz="2400" b="1" dirty="0">
                <a:latin typeface="SimSun(body)"/>
              </a:rPr>
              <a:t> di </a:t>
            </a:r>
            <a:r>
              <a:rPr lang="pt-PT" sz="2400" b="1" dirty="0" err="1">
                <a:latin typeface="SimSun(body)"/>
              </a:rPr>
              <a:t>txuva</a:t>
            </a:r>
            <a:r>
              <a:rPr lang="pt-PT" sz="2400" b="1" dirty="0">
                <a:latin typeface="SimSun(body)"/>
              </a:rPr>
              <a:t> a partir di </a:t>
            </a:r>
            <a:r>
              <a:rPr lang="pt-PT" sz="2400" b="1" dirty="0" err="1">
                <a:latin typeface="SimSun(body)"/>
              </a:rPr>
              <a:t>tenpestádis</a:t>
            </a:r>
            <a:endParaRPr lang="pt-BR" sz="1200" b="1" dirty="0">
              <a:latin typeface="SimSun(body)"/>
            </a:endParaRPr>
          </a:p>
        </p:txBody>
      </p:sp>
      <p:sp>
        <p:nvSpPr>
          <p:cNvPr id="18" name="文本框 13"/>
          <p:cNvSpPr txBox="1">
            <a:spLocks noChangeArrowheads="1"/>
          </p:cNvSpPr>
          <p:nvPr/>
        </p:nvSpPr>
        <p:spPr bwMode="auto">
          <a:xfrm>
            <a:off x="20599903" y="9432578"/>
            <a:ext cx="1262063" cy="1077218"/>
          </a:xfrm>
          <a:prstGeom prst="rect">
            <a:avLst/>
          </a:prstGeom>
          <a:solidFill>
            <a:srgbClr val="58595B"/>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pt-PT" sz="1600" b="1" dirty="0">
                <a:solidFill>
                  <a:schemeClr val="bg1"/>
                </a:solidFill>
              </a:rPr>
              <a:t>Média di Paseius na Sidádi</a:t>
            </a:r>
          </a:p>
          <a:p>
            <a:r>
              <a:rPr lang="pt-PT" sz="1600" dirty="0">
                <a:solidFill>
                  <a:schemeClr val="bg1"/>
                </a:solidFill>
              </a:rPr>
              <a:t>15 cm</a:t>
            </a:r>
            <a:endParaRPr lang="pt-BR" sz="1600" dirty="0">
              <a:solidFill>
                <a:schemeClr val="bg1"/>
              </a:solidFill>
            </a:endParaRPr>
          </a:p>
        </p:txBody>
      </p:sp>
      <p:sp>
        <p:nvSpPr>
          <p:cNvPr id="19" name="文本框 14"/>
          <p:cNvSpPr txBox="1"/>
          <p:nvPr/>
        </p:nvSpPr>
        <p:spPr>
          <a:xfrm>
            <a:off x="12390628" y="12000929"/>
            <a:ext cx="2006600" cy="523220"/>
          </a:xfrm>
          <a:prstGeom prst="rect">
            <a:avLst/>
          </a:prstGeom>
          <a:solidFill>
            <a:schemeClr val="bg1"/>
          </a:solidFill>
        </p:spPr>
        <p:txBody>
          <a:bodyPr>
            <a:spAutoFit/>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buNone/>
            </a:pPr>
            <a:r>
              <a:rPr lang="pt-PT" sz="2800" b="1" dirty="0">
                <a:latin typeface="SimSun(body)"/>
                <a:ea typeface="SimSun" panose="02010600030101010101" pitchFamily="2" charset="-122"/>
              </a:rPr>
              <a:t>Oji</a:t>
            </a:r>
            <a:endParaRPr lang="pt-BR" sz="2800" b="1" dirty="0">
              <a:latin typeface="SimSun(body)"/>
              <a:ea typeface="SimSun" panose="02010600030101010101" pitchFamily="2" charset="-122"/>
            </a:endParaRPr>
          </a:p>
        </p:txBody>
      </p:sp>
      <p:sp>
        <p:nvSpPr>
          <p:cNvPr id="24" name="文本框 1"/>
          <p:cNvSpPr txBox="1">
            <a:spLocks noChangeArrowheads="1"/>
          </p:cNvSpPr>
          <p:nvPr/>
        </p:nvSpPr>
        <p:spPr bwMode="auto">
          <a:xfrm>
            <a:off x="13064744" y="10430256"/>
            <a:ext cx="962025" cy="646331"/>
          </a:xfrm>
          <a:prstGeom prst="rect">
            <a:avLst/>
          </a:prstGeom>
          <a:solidFill>
            <a:srgbClr val="2DA6C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FontTx/>
              <a:buNone/>
              <a:defRPr/>
            </a:pPr>
            <a:r>
              <a:rPr lang="en-US" sz="1800" b="1" dirty="0">
                <a:solidFill>
                  <a:schemeClr val="bg1"/>
                </a:solidFill>
                <a:latin typeface="SimSun(body)"/>
                <a:ea typeface="SimSun" panose="02010600030101010101" pitchFamily="2" charset="-122"/>
              </a:rPr>
              <a:t>12,7</a:t>
            </a:r>
          </a:p>
          <a:p>
            <a:pPr algn="ctr" eaLnBrk="1" hangingPunct="1">
              <a:buFontTx/>
              <a:buNone/>
              <a:defRPr/>
            </a:pPr>
            <a:r>
              <a:rPr lang="en-US" sz="1800" b="1" dirty="0">
                <a:solidFill>
                  <a:schemeClr val="bg1"/>
                </a:solidFill>
                <a:latin typeface="SimSun(body)"/>
                <a:ea typeface="SimSun" panose="02010600030101010101" pitchFamily="2" charset="-122"/>
              </a:rPr>
              <a:t>cm</a:t>
            </a:r>
            <a:endParaRPr lang="zh-CN" altLang="en-US" sz="1800" b="1" dirty="0">
              <a:solidFill>
                <a:schemeClr val="bg1"/>
              </a:solidFill>
              <a:latin typeface="SimSun(body)"/>
            </a:endParaRPr>
          </a:p>
        </p:txBody>
      </p:sp>
      <p:sp>
        <p:nvSpPr>
          <p:cNvPr id="26" name="文本框 1"/>
          <p:cNvSpPr txBox="1">
            <a:spLocks noChangeArrowheads="1"/>
          </p:cNvSpPr>
          <p:nvPr/>
        </p:nvSpPr>
        <p:spPr bwMode="auto">
          <a:xfrm>
            <a:off x="14902117" y="10014331"/>
            <a:ext cx="962025" cy="646331"/>
          </a:xfrm>
          <a:prstGeom prst="rect">
            <a:avLst/>
          </a:prstGeom>
          <a:solidFill>
            <a:srgbClr val="2DA6C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FontTx/>
              <a:buNone/>
              <a:defRPr/>
            </a:pPr>
            <a:r>
              <a:rPr lang="en-US" sz="1800" b="1" dirty="0">
                <a:solidFill>
                  <a:schemeClr val="bg1"/>
                </a:solidFill>
                <a:latin typeface="SimSun(body)"/>
                <a:ea typeface="SimSun" panose="02010600030101010101" pitchFamily="2" charset="-122"/>
              </a:rPr>
              <a:t>13.9</a:t>
            </a:r>
          </a:p>
          <a:p>
            <a:pPr algn="ctr" eaLnBrk="1" hangingPunct="1">
              <a:buFontTx/>
              <a:buNone/>
              <a:defRPr/>
            </a:pPr>
            <a:r>
              <a:rPr lang="en-US" sz="1800" b="1" dirty="0">
                <a:solidFill>
                  <a:schemeClr val="bg1"/>
                </a:solidFill>
                <a:latin typeface="SimSun(body)"/>
                <a:ea typeface="SimSun" panose="02010600030101010101" pitchFamily="2" charset="-122"/>
              </a:rPr>
              <a:t>cm</a:t>
            </a:r>
            <a:endParaRPr lang="zh-CN" altLang="en-US" sz="1800" b="1" dirty="0">
              <a:solidFill>
                <a:schemeClr val="bg1"/>
              </a:solidFill>
              <a:latin typeface="SimSun(body)"/>
            </a:endParaRPr>
          </a:p>
        </p:txBody>
      </p:sp>
      <p:sp>
        <p:nvSpPr>
          <p:cNvPr id="27" name="文本框 1"/>
          <p:cNvSpPr txBox="1">
            <a:spLocks noChangeArrowheads="1"/>
          </p:cNvSpPr>
          <p:nvPr/>
        </p:nvSpPr>
        <p:spPr bwMode="auto">
          <a:xfrm>
            <a:off x="18507456" y="8719820"/>
            <a:ext cx="1389888" cy="646331"/>
          </a:xfrm>
          <a:prstGeom prst="rect">
            <a:avLst/>
          </a:prstGeom>
          <a:solidFill>
            <a:srgbClr val="2DA6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FontTx/>
              <a:buNone/>
              <a:defRPr/>
            </a:pPr>
            <a:r>
              <a:rPr lang="en-US" sz="1800" b="1" dirty="0">
                <a:solidFill>
                  <a:schemeClr val="bg1"/>
                </a:solidFill>
                <a:latin typeface="SimSun(body)"/>
                <a:ea typeface="SimSun" panose="02010600030101010101" pitchFamily="2" charset="-122"/>
              </a:rPr>
              <a:t>13,9 - 15</a:t>
            </a:r>
          </a:p>
          <a:p>
            <a:pPr algn="ctr" eaLnBrk="1" hangingPunct="1">
              <a:buFontTx/>
              <a:buNone/>
              <a:defRPr/>
            </a:pPr>
            <a:r>
              <a:rPr lang="en-US" sz="1800" b="1" dirty="0">
                <a:solidFill>
                  <a:schemeClr val="bg1"/>
                </a:solidFill>
                <a:latin typeface="SimSun(body)"/>
                <a:ea typeface="SimSun" panose="02010600030101010101" pitchFamily="2" charset="-122"/>
              </a:rPr>
              <a:t>cm</a:t>
            </a:r>
            <a:endParaRPr lang="zh-CN" altLang="en-US" sz="1800" b="1" dirty="0">
              <a:solidFill>
                <a:schemeClr val="bg1"/>
              </a:solidFill>
              <a:latin typeface="SimSun(body)"/>
            </a:endParaRPr>
          </a:p>
        </p:txBody>
      </p:sp>
      <p:sp>
        <p:nvSpPr>
          <p:cNvPr id="28" name="文本框 1"/>
          <p:cNvSpPr txBox="1">
            <a:spLocks noChangeArrowheads="1"/>
          </p:cNvSpPr>
          <p:nvPr/>
        </p:nvSpPr>
        <p:spPr bwMode="auto">
          <a:xfrm>
            <a:off x="16566701" y="9550817"/>
            <a:ext cx="1389888" cy="646331"/>
          </a:xfrm>
          <a:prstGeom prst="rect">
            <a:avLst/>
          </a:prstGeom>
          <a:solidFill>
            <a:srgbClr val="2DA6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FontTx/>
              <a:buNone/>
              <a:defRPr/>
            </a:pPr>
            <a:r>
              <a:rPr lang="en-US" sz="1800" b="1" dirty="0">
                <a:solidFill>
                  <a:schemeClr val="bg1"/>
                </a:solidFill>
                <a:latin typeface="SimSun(body)"/>
                <a:ea typeface="SimSun" panose="02010600030101010101" pitchFamily="2" charset="-122"/>
              </a:rPr>
              <a:t>13,9 - 15</a:t>
            </a:r>
          </a:p>
          <a:p>
            <a:pPr algn="ctr" eaLnBrk="1" hangingPunct="1">
              <a:buFontTx/>
              <a:buNone/>
              <a:defRPr/>
            </a:pPr>
            <a:r>
              <a:rPr lang="en-US" sz="1800" b="1" dirty="0">
                <a:solidFill>
                  <a:schemeClr val="bg1"/>
                </a:solidFill>
                <a:latin typeface="SimSun(body)"/>
                <a:ea typeface="SimSun" panose="02010600030101010101" pitchFamily="2" charset="-122"/>
              </a:rPr>
              <a:t>cm</a:t>
            </a:r>
            <a:endParaRPr lang="zh-CN" altLang="en-US" sz="1800" b="1" dirty="0">
              <a:solidFill>
                <a:schemeClr val="bg1"/>
              </a:solidFill>
              <a:latin typeface="SimSun(bod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52"/>
                                        </p:tgtEl>
                                        <p:attrNameLst>
                                          <p:attrName>style.visibility</p:attrName>
                                        </p:attrNameLst>
                                      </p:cBhvr>
                                      <p:to>
                                        <p:strVal val="visible"/>
                                      </p:to>
                                    </p:set>
                                    <p:animEffect transition="in" filter="fade">
                                      <p:cBhvr>
                                        <p:cTn id="7" dur="500"/>
                                        <p:tgtEl>
                                          <p:spTgt spid="3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359"/>
        <p:cNvGrpSpPr/>
        <p:nvPr/>
      </p:nvGrpSpPr>
      <p:grpSpPr>
        <a:xfrm>
          <a:off x="0" y="0"/>
          <a:ext cx="0" cy="0"/>
          <a:chOff x="0" y="0"/>
          <a:chExt cx="0" cy="0"/>
        </a:xfrm>
      </p:grpSpPr>
      <p:sp>
        <p:nvSpPr>
          <p:cNvPr id="360" name="Shape 360"/>
          <p:cNvSpPr/>
          <p:nvPr/>
        </p:nvSpPr>
        <p:spPr>
          <a:xfrm>
            <a:off x="6769003" y="8304989"/>
            <a:ext cx="3401345" cy="3402230"/>
          </a:xfrm>
          <a:prstGeom prst="ellipse">
            <a:avLst/>
          </a:prstGeom>
          <a:solidFill>
            <a:schemeClr val="lt1"/>
          </a:solidFill>
          <a:ln>
            <a:noFill/>
          </a:ln>
        </p:spPr>
        <p:txBody>
          <a:bodyPr lIns="182825" tIns="91400" rIns="182825" bIns="91400" anchor="ctr" anchorCtr="0">
            <a:noAutofit/>
          </a:bodyPr>
          <a:lstStyle/>
          <a:p>
            <a:pPr marL="0" marR="0" lvl="0" indent="0" algn="ctr" rtl="0">
              <a:lnSpc>
                <a:spcPct val="100000"/>
              </a:lnSpc>
              <a:spcBef>
                <a:spcPts val="0"/>
              </a:spcBef>
              <a:spcAft>
                <a:spcPts val="0"/>
              </a:spcAft>
              <a:buClr>
                <a:srgbClr val="000000"/>
              </a:buClr>
              <a:buFont typeface="Arial"/>
              <a:buNone/>
            </a:pPr>
            <a:endParaRPr sz="6400" b="0" i="0" u="none" strike="noStrike" cap="none">
              <a:solidFill>
                <a:schemeClr val="dk1"/>
              </a:solidFill>
              <a:latin typeface="Montserrat"/>
              <a:ea typeface="Montserrat"/>
              <a:cs typeface="Montserrat"/>
              <a:sym typeface="Montserrat"/>
            </a:endParaRPr>
          </a:p>
        </p:txBody>
      </p:sp>
      <p:sp>
        <p:nvSpPr>
          <p:cNvPr id="361" name="Shape 361"/>
          <p:cNvSpPr/>
          <p:nvPr/>
        </p:nvSpPr>
        <p:spPr>
          <a:xfrm>
            <a:off x="9643974" y="2519286"/>
            <a:ext cx="3401345" cy="3402230"/>
          </a:xfrm>
          <a:prstGeom prst="ellipse">
            <a:avLst/>
          </a:prstGeom>
          <a:solidFill>
            <a:schemeClr val="lt1"/>
          </a:solidFill>
          <a:ln>
            <a:noFill/>
          </a:ln>
        </p:spPr>
        <p:txBody>
          <a:bodyPr lIns="182825" tIns="91400" rIns="182825" bIns="91400" anchor="ctr" anchorCtr="0">
            <a:noAutofit/>
          </a:bodyPr>
          <a:lstStyle/>
          <a:p>
            <a:pPr marL="0" marR="0" lvl="0" indent="0" algn="ctr" rtl="0">
              <a:lnSpc>
                <a:spcPct val="100000"/>
              </a:lnSpc>
              <a:spcBef>
                <a:spcPts val="0"/>
              </a:spcBef>
              <a:spcAft>
                <a:spcPts val="0"/>
              </a:spcAft>
              <a:buClr>
                <a:srgbClr val="000000"/>
              </a:buClr>
              <a:buFont typeface="Arial"/>
              <a:buNone/>
            </a:pPr>
            <a:endParaRPr sz="6400" b="0" i="0" u="none" strike="noStrike" cap="none">
              <a:solidFill>
                <a:schemeClr val="lt1"/>
              </a:solidFill>
              <a:latin typeface="Montserrat"/>
              <a:ea typeface="Montserrat"/>
              <a:cs typeface="Montserrat"/>
              <a:sym typeface="Montserrat"/>
            </a:endParaRPr>
          </a:p>
        </p:txBody>
      </p:sp>
      <p:pic>
        <p:nvPicPr>
          <p:cNvPr id="362" name="Shape 362"/>
          <p:cNvPicPr preferRelativeResize="0"/>
          <p:nvPr/>
        </p:nvPicPr>
        <p:blipFill rotWithShape="1">
          <a:blip r:embed="rId3">
            <a:alphaModFix/>
          </a:blip>
          <a:srcRect/>
          <a:stretch/>
        </p:blipFill>
        <p:spPr>
          <a:xfrm>
            <a:off x="1920839" y="4417296"/>
            <a:ext cx="11720993" cy="7981357"/>
          </a:xfrm>
          <a:prstGeom prst="rect">
            <a:avLst/>
          </a:prstGeom>
          <a:noFill/>
          <a:ln>
            <a:noFill/>
          </a:ln>
        </p:spPr>
      </p:pic>
      <p:sp>
        <p:nvSpPr>
          <p:cNvPr id="363" name="Shape 363"/>
          <p:cNvSpPr/>
          <p:nvPr/>
        </p:nvSpPr>
        <p:spPr>
          <a:xfrm>
            <a:off x="16443626" y="5868901"/>
            <a:ext cx="1639411" cy="64633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2591A9"/>
              </a:buClr>
              <a:buSzPct val="25000"/>
              <a:buFont typeface="Montserrat"/>
              <a:buNone/>
            </a:pPr>
            <a:r>
              <a:rPr lang="en-US" sz="3600" b="1" i="0" u="none" strike="noStrike" cap="none">
                <a:solidFill>
                  <a:srgbClr val="2591A9"/>
                </a:solidFill>
                <a:latin typeface="Montserrat"/>
                <a:ea typeface="Montserrat"/>
                <a:cs typeface="Montserrat"/>
                <a:sym typeface="Montserrat"/>
              </a:rPr>
              <a:t>6.11</a:t>
            </a:r>
            <a:r>
              <a:rPr lang="en-US" sz="3600" b="0" i="0" u="none" strike="noStrike" cap="none">
                <a:solidFill>
                  <a:srgbClr val="2CA6C0"/>
                </a:solidFill>
                <a:latin typeface="Montserrat"/>
                <a:ea typeface="Montserrat"/>
                <a:cs typeface="Montserrat"/>
                <a:sym typeface="Montserrat"/>
              </a:rPr>
              <a:t>’</a:t>
            </a:r>
          </a:p>
        </p:txBody>
      </p:sp>
      <p:sp>
        <p:nvSpPr>
          <p:cNvPr id="364" name="Shape 364"/>
          <p:cNvSpPr/>
          <p:nvPr/>
        </p:nvSpPr>
        <p:spPr>
          <a:xfrm>
            <a:off x="13498381" y="11441920"/>
            <a:ext cx="9169313" cy="58477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Montserrat"/>
              <a:buNone/>
            </a:pPr>
            <a:r>
              <a:rPr lang="en-US" sz="3200" b="1" i="0" u="none" strike="noStrike" cap="none">
                <a:solidFill>
                  <a:schemeClr val="dk1"/>
                </a:solidFill>
                <a:latin typeface="Montserrat"/>
                <a:ea typeface="Montserrat"/>
                <a:cs typeface="Montserrat"/>
                <a:sym typeface="Montserrat"/>
              </a:rPr>
              <a:t>KEVIN GARNETT</a:t>
            </a:r>
          </a:p>
        </p:txBody>
      </p:sp>
      <p:sp>
        <p:nvSpPr>
          <p:cNvPr id="365" name="Shape 365"/>
          <p:cNvSpPr/>
          <p:nvPr/>
        </p:nvSpPr>
        <p:spPr>
          <a:xfrm>
            <a:off x="15310328" y="3122341"/>
            <a:ext cx="7432585" cy="399061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Lora"/>
              <a:buNone/>
            </a:pPr>
            <a:r>
              <a:rPr lang="en-US" sz="3200" dirty="0">
                <a:latin typeface="Lora"/>
                <a:ea typeface="Lora"/>
                <a:cs typeface="Lora"/>
                <a:sym typeface="Lora"/>
              </a:rPr>
              <a:t>Sen </a:t>
            </a:r>
            <a:r>
              <a:rPr lang="en-US" sz="3200" dirty="0" err="1">
                <a:latin typeface="Lora"/>
                <a:ea typeface="Lora"/>
                <a:cs typeface="Lora"/>
                <a:sym typeface="Lora"/>
              </a:rPr>
              <a:t>reduson</a:t>
            </a:r>
            <a:r>
              <a:rPr lang="en-US" sz="3200" dirty="0">
                <a:latin typeface="Lora"/>
                <a:ea typeface="Lora"/>
                <a:cs typeface="Lora"/>
                <a:sym typeface="Lora"/>
              </a:rPr>
              <a:t> di </a:t>
            </a:r>
            <a:r>
              <a:rPr lang="en-US" sz="3200" dirty="0" err="1">
                <a:latin typeface="Lora"/>
                <a:ea typeface="Lora"/>
                <a:cs typeface="Lora"/>
                <a:sym typeface="Lora"/>
              </a:rPr>
              <a:t>emison</a:t>
            </a:r>
            <a:r>
              <a:rPr lang="en-US" sz="3200" b="0" i="0" u="none" strike="noStrike" cap="none" dirty="0">
                <a:solidFill>
                  <a:srgbClr val="000000"/>
                </a:solidFill>
                <a:latin typeface="Lora"/>
                <a:ea typeface="Lora"/>
                <a:cs typeface="Lora"/>
                <a:sym typeface="Lora"/>
              </a:rPr>
              <a:t>, é </a:t>
            </a:r>
            <a:r>
              <a:rPr lang="en-US" sz="3200" b="0" i="0" u="none" strike="noStrike" cap="none" dirty="0" err="1">
                <a:solidFill>
                  <a:srgbClr val="000000"/>
                </a:solidFill>
                <a:latin typeface="Lora"/>
                <a:ea typeface="Lora"/>
                <a:cs typeface="Lora"/>
                <a:sym typeface="Lora"/>
              </a:rPr>
              <a:t>provável</a:t>
            </a:r>
            <a:r>
              <a:rPr lang="en-US" sz="3200" b="0" i="0" u="none" strike="noStrike" cap="none" dirty="0">
                <a:solidFill>
                  <a:srgbClr val="000000"/>
                </a:solidFill>
                <a:latin typeface="Lora"/>
                <a:ea typeface="Lora"/>
                <a:cs typeface="Lora"/>
                <a:sym typeface="Lora"/>
              </a:rPr>
              <a:t> </a:t>
            </a:r>
            <a:r>
              <a:rPr lang="en-US" sz="3200" b="0" i="0" u="none" strike="noStrike" cap="none" dirty="0" err="1">
                <a:solidFill>
                  <a:srgbClr val="000000"/>
                </a:solidFill>
                <a:latin typeface="Lora"/>
                <a:ea typeface="Lora"/>
                <a:cs typeface="Lora"/>
                <a:sym typeface="Lora"/>
              </a:rPr>
              <a:t>ter</a:t>
            </a:r>
            <a:r>
              <a:rPr lang="en-US" sz="3200" b="0" i="0" u="none" strike="noStrike" cap="none" dirty="0">
                <a:solidFill>
                  <a:srgbClr val="000000"/>
                </a:solidFill>
                <a:latin typeface="Lora"/>
                <a:ea typeface="Lora"/>
                <a:cs typeface="Lora"/>
                <a:sym typeface="Lora"/>
              </a:rPr>
              <a:t> </a:t>
            </a:r>
            <a:r>
              <a:rPr lang="en-US" sz="3200" b="1" i="0" u="none" strike="noStrike" cap="none" dirty="0">
                <a:solidFill>
                  <a:srgbClr val="000000"/>
                </a:solidFill>
                <a:latin typeface="Lora"/>
                <a:ea typeface="Lora"/>
                <a:cs typeface="Lora"/>
                <a:sym typeface="Lora"/>
              </a:rPr>
              <a:t>un </a:t>
            </a:r>
            <a:r>
              <a:rPr lang="en-US" sz="3200" b="1" i="0" u="none" strike="noStrike" cap="none" dirty="0" err="1">
                <a:solidFill>
                  <a:srgbClr val="000000"/>
                </a:solidFill>
                <a:latin typeface="Lora"/>
                <a:ea typeface="Lora"/>
                <a:cs typeface="Lora"/>
                <a:sym typeface="Lora"/>
              </a:rPr>
              <a:t>subída</a:t>
            </a:r>
            <a:r>
              <a:rPr lang="en-US" sz="3200" b="1" i="0" u="none" strike="noStrike" cap="none" dirty="0">
                <a:solidFill>
                  <a:srgbClr val="000000"/>
                </a:solidFill>
                <a:latin typeface="Lora"/>
                <a:ea typeface="Lora"/>
                <a:cs typeface="Lora"/>
                <a:sym typeface="Lora"/>
              </a:rPr>
              <a:t> di </a:t>
            </a:r>
            <a:r>
              <a:rPr lang="en-US" sz="3200" b="1" i="0" u="none" strike="noStrike" cap="none" dirty="0" err="1">
                <a:solidFill>
                  <a:srgbClr val="000000"/>
                </a:solidFill>
                <a:latin typeface="Lora"/>
                <a:ea typeface="Lora"/>
                <a:cs typeface="Lora"/>
                <a:sym typeface="Lora"/>
              </a:rPr>
              <a:t>nível</a:t>
            </a:r>
            <a:r>
              <a:rPr lang="en-US" sz="3200" b="1" i="0" u="none" strike="noStrike" cap="none" dirty="0">
                <a:solidFill>
                  <a:srgbClr val="000000"/>
                </a:solidFill>
                <a:latin typeface="Lora"/>
                <a:ea typeface="Lora"/>
                <a:cs typeface="Lora"/>
                <a:sym typeface="Lora"/>
              </a:rPr>
              <a:t> di </a:t>
            </a:r>
            <a:r>
              <a:rPr lang="en-US" sz="3200" b="1" i="0" u="none" strike="noStrike" cap="none" dirty="0" err="1">
                <a:solidFill>
                  <a:srgbClr val="000000"/>
                </a:solidFill>
                <a:latin typeface="Lora"/>
                <a:ea typeface="Lora"/>
                <a:cs typeface="Lora"/>
                <a:sym typeface="Lora"/>
              </a:rPr>
              <a:t>água</a:t>
            </a:r>
            <a:r>
              <a:rPr lang="en-US" sz="3200" b="1" i="0" u="none" strike="noStrike" cap="none" dirty="0">
                <a:solidFill>
                  <a:srgbClr val="000000"/>
                </a:solidFill>
                <a:latin typeface="Lora"/>
                <a:ea typeface="Lora"/>
                <a:cs typeface="Lora"/>
                <a:sym typeface="Lora"/>
              </a:rPr>
              <a:t> di mar di </a:t>
            </a:r>
            <a:r>
              <a:rPr lang="en-US" sz="3200" b="1" i="0" u="none" strike="noStrike" cap="none" dirty="0" err="1">
                <a:solidFill>
                  <a:srgbClr val="000000"/>
                </a:solidFill>
                <a:latin typeface="Lora"/>
                <a:ea typeface="Lora"/>
                <a:cs typeface="Lora"/>
                <a:sym typeface="Lora"/>
              </a:rPr>
              <a:t>pélu</a:t>
            </a:r>
            <a:r>
              <a:rPr lang="en-US" sz="3200" b="1" i="0" u="none" strike="noStrike" cap="none" dirty="0">
                <a:solidFill>
                  <a:srgbClr val="000000"/>
                </a:solidFill>
                <a:latin typeface="Lora"/>
                <a:ea typeface="Lora"/>
                <a:cs typeface="Lora"/>
                <a:sym typeface="Lora"/>
              </a:rPr>
              <a:t> menus 7,6</a:t>
            </a:r>
            <a:r>
              <a:rPr lang="en-US" sz="3200" b="0" i="0" u="none" strike="noStrike" cap="none" dirty="0">
                <a:solidFill>
                  <a:srgbClr val="000000"/>
                </a:solidFill>
                <a:latin typeface="Lora"/>
                <a:ea typeface="Lora"/>
                <a:cs typeface="Lora"/>
                <a:sym typeface="Lora"/>
              </a:rPr>
              <a:t> </a:t>
            </a:r>
            <a:r>
              <a:rPr lang="en-US" sz="3200" b="0" i="0" u="none" strike="noStrike" cap="none" dirty="0" err="1">
                <a:solidFill>
                  <a:srgbClr val="000000"/>
                </a:solidFill>
                <a:latin typeface="Lora"/>
                <a:ea typeface="Lora"/>
                <a:cs typeface="Lora"/>
                <a:sym typeface="Lora"/>
              </a:rPr>
              <a:t>duranti</a:t>
            </a:r>
            <a:r>
              <a:rPr lang="en-US" sz="3200" b="0" i="0" u="none" strike="noStrike" cap="none" dirty="0">
                <a:solidFill>
                  <a:srgbClr val="000000"/>
                </a:solidFill>
                <a:latin typeface="Lora"/>
                <a:ea typeface="Lora"/>
                <a:cs typeface="Lora"/>
                <a:sym typeface="Lora"/>
              </a:rPr>
              <a:t> </a:t>
            </a:r>
            <a:r>
              <a:rPr lang="en-US" sz="3200" b="0" i="0" u="none" strike="noStrike" cap="none" dirty="0" err="1">
                <a:solidFill>
                  <a:srgbClr val="000000"/>
                </a:solidFill>
                <a:latin typeface="Lora"/>
                <a:ea typeface="Lora"/>
                <a:cs typeface="Lora"/>
                <a:sym typeface="Lora"/>
              </a:rPr>
              <a:t>segunda</a:t>
            </a:r>
            <a:r>
              <a:rPr lang="en-US" sz="3200" b="0" i="0" u="none" strike="noStrike" cap="none" dirty="0">
                <a:solidFill>
                  <a:srgbClr val="000000"/>
                </a:solidFill>
                <a:latin typeface="Lora"/>
                <a:ea typeface="Lora"/>
                <a:cs typeface="Lora"/>
                <a:sym typeface="Lora"/>
              </a:rPr>
              <a:t> </a:t>
            </a:r>
            <a:r>
              <a:rPr lang="en-US" sz="3200" b="0" i="0" u="none" strike="noStrike" cap="none" dirty="0" err="1">
                <a:solidFill>
                  <a:srgbClr val="000000"/>
                </a:solidFill>
                <a:latin typeface="Lora"/>
                <a:ea typeface="Lora"/>
                <a:cs typeface="Lora"/>
                <a:sym typeface="Lora"/>
              </a:rPr>
              <a:t>metádi</a:t>
            </a:r>
            <a:r>
              <a:rPr lang="en-US" sz="3200" b="0" i="0" u="none" strike="noStrike" cap="none" dirty="0">
                <a:solidFill>
                  <a:srgbClr val="000000"/>
                </a:solidFill>
                <a:latin typeface="Lora"/>
                <a:ea typeface="Lora"/>
                <a:cs typeface="Lora"/>
                <a:sym typeface="Lora"/>
              </a:rPr>
              <a:t> di </a:t>
            </a:r>
            <a:r>
              <a:rPr lang="en-US" sz="3200" b="0" i="0" u="none" strike="noStrike" cap="none" dirty="0" err="1">
                <a:solidFill>
                  <a:srgbClr val="000000"/>
                </a:solidFill>
                <a:latin typeface="Lora"/>
                <a:ea typeface="Lora"/>
                <a:cs typeface="Lora"/>
                <a:sym typeface="Lora"/>
              </a:rPr>
              <a:t>sékulu</a:t>
            </a:r>
            <a:r>
              <a:rPr lang="en-US" sz="3200" b="0" i="0" u="none" strike="noStrike" cap="none" dirty="0">
                <a:solidFill>
                  <a:srgbClr val="000000"/>
                </a:solidFill>
                <a:latin typeface="Lora"/>
                <a:ea typeface="Lora"/>
                <a:cs typeface="Lora"/>
                <a:sym typeface="Lora"/>
              </a:rPr>
              <a:t>. </a:t>
            </a:r>
          </a:p>
        </p:txBody>
      </p:sp>
      <p:sp>
        <p:nvSpPr>
          <p:cNvPr id="366" name="Shape 366"/>
          <p:cNvSpPr txBox="1"/>
          <p:nvPr/>
        </p:nvSpPr>
        <p:spPr>
          <a:xfrm>
            <a:off x="333763" y="3832522"/>
            <a:ext cx="14546403" cy="584774"/>
          </a:xfrm>
          <a:prstGeom prst="rect">
            <a:avLst/>
          </a:prstGeom>
          <a:noFill/>
          <a:ln>
            <a:noFill/>
          </a:ln>
        </p:spPr>
        <p:txBody>
          <a:bodyPr lIns="91425" tIns="45700" rIns="91425" bIns="45700" anchor="t" anchorCtr="0">
            <a:noAutofit/>
          </a:bodyPr>
          <a:lstStyle/>
          <a:p>
            <a:pPr>
              <a:buClr>
                <a:schemeClr val="dk2"/>
              </a:buClr>
              <a:buSzPct val="25000"/>
            </a:pPr>
            <a:r>
              <a:rPr lang="en-US" sz="3200" b="1" dirty="0">
                <a:solidFill>
                  <a:schemeClr val="dk2"/>
                </a:solidFill>
                <a:latin typeface="Montserrat"/>
                <a:ea typeface="Montserrat"/>
                <a:cs typeface="Montserrat"/>
                <a:sym typeface="Montserrat"/>
              </a:rPr>
              <a:t>PROJESON RELATIVAMENTI A SUBÍDA DI NÍVEL DI MAR NA BOSTON</a:t>
            </a:r>
            <a:endParaRPr lang="en-US" sz="3200" b="1" i="0" u="none" strike="noStrike" cap="none" dirty="0">
              <a:solidFill>
                <a:schemeClr val="dk2"/>
              </a:solidFill>
              <a:latin typeface="Montserrat"/>
              <a:ea typeface="Montserrat"/>
              <a:cs typeface="Montserrat"/>
              <a:sym typeface="Montserrat"/>
            </a:endParaRPr>
          </a:p>
        </p:txBody>
      </p:sp>
      <p:sp>
        <p:nvSpPr>
          <p:cNvPr id="367" name="Shape 367"/>
          <p:cNvSpPr txBox="1"/>
          <p:nvPr/>
        </p:nvSpPr>
        <p:spPr>
          <a:xfrm>
            <a:off x="3638992" y="501647"/>
            <a:ext cx="20317504" cy="2123657"/>
          </a:xfrm>
          <a:prstGeom prst="rect">
            <a:avLst/>
          </a:prstGeom>
          <a:noFill/>
          <a:ln>
            <a:noFill/>
          </a:ln>
        </p:spPr>
        <p:txBody>
          <a:bodyPr lIns="91425" tIns="45700" rIns="91425" bIns="45700" anchor="t" anchorCtr="0">
            <a:noAutofit/>
          </a:bodyPr>
          <a:lstStyle/>
          <a:p>
            <a:pPr lvl="0">
              <a:buClr>
                <a:schemeClr val="dk2"/>
              </a:buClr>
              <a:buSzPct val="25000"/>
            </a:pPr>
            <a:r>
              <a:rPr lang="en-US" sz="6600" dirty="0">
                <a:solidFill>
                  <a:schemeClr val="dk2"/>
                </a:solidFill>
                <a:latin typeface="Montserrat"/>
                <a:ea typeface="Montserrat"/>
                <a:cs typeface="Montserrat"/>
                <a:sym typeface="Montserrat"/>
              </a:rPr>
              <a:t>MAIOR INTENSIDÁDI NA </a:t>
            </a:r>
            <a:r>
              <a:rPr lang="en-US" sz="6600" b="1" dirty="0">
                <a:solidFill>
                  <a:schemeClr val="dk2"/>
                </a:solidFill>
                <a:latin typeface="Montserrat"/>
                <a:ea typeface="Montserrat"/>
                <a:cs typeface="Montserrat"/>
                <a:sym typeface="Montserrat"/>
              </a:rPr>
              <a:t>SUBÍDA DI NÍVEL DI MAR</a:t>
            </a:r>
            <a:endParaRPr lang="en-US" sz="6600" b="1" i="0" u="none" strike="noStrike" cap="none" dirty="0">
              <a:solidFill>
                <a:schemeClr val="dk2"/>
              </a:solidFill>
              <a:latin typeface="Montserrat"/>
              <a:ea typeface="Montserrat"/>
              <a:cs typeface="Montserrat"/>
              <a:sym typeface="Montserrat"/>
            </a:endParaRPr>
          </a:p>
        </p:txBody>
      </p:sp>
      <p:sp>
        <p:nvSpPr>
          <p:cNvPr id="368" name="Shape 368"/>
          <p:cNvSpPr/>
          <p:nvPr/>
        </p:nvSpPr>
        <p:spPr>
          <a:xfrm>
            <a:off x="613" y="0"/>
            <a:ext cx="815108" cy="1959428"/>
          </a:xfrm>
          <a:prstGeom prst="rect">
            <a:avLst/>
          </a:prstGeom>
          <a:solidFill>
            <a:srgbClr val="FCB614"/>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FCB614"/>
              </a:solidFill>
              <a:latin typeface="Lato"/>
              <a:ea typeface="Lato"/>
              <a:cs typeface="Lato"/>
              <a:sym typeface="Lato"/>
            </a:endParaRPr>
          </a:p>
        </p:txBody>
      </p:sp>
      <p:pic>
        <p:nvPicPr>
          <p:cNvPr id="369" name="Shape 369"/>
          <p:cNvPicPr preferRelativeResize="0"/>
          <p:nvPr/>
        </p:nvPicPr>
        <p:blipFill rotWithShape="1">
          <a:blip r:embed="rId4">
            <a:alphaModFix/>
          </a:blip>
          <a:srcRect/>
          <a:stretch/>
        </p:blipFill>
        <p:spPr>
          <a:xfrm>
            <a:off x="1233008" y="239780"/>
            <a:ext cx="1985316" cy="1478469"/>
          </a:xfrm>
          <a:prstGeom prst="rect">
            <a:avLst/>
          </a:prstGeom>
          <a:noFill/>
          <a:ln>
            <a:noFill/>
          </a:ln>
        </p:spPr>
      </p:pic>
      <p:sp>
        <p:nvSpPr>
          <p:cNvPr id="370" name="Shape 370"/>
          <p:cNvSpPr/>
          <p:nvPr/>
        </p:nvSpPr>
        <p:spPr>
          <a:xfrm>
            <a:off x="15022287" y="2873735"/>
            <a:ext cx="7958978" cy="2170876"/>
          </a:xfrm>
          <a:prstGeom prst="wedgeRoundRectCallout">
            <a:avLst>
              <a:gd name="adj1" fmla="val -36565"/>
              <a:gd name="adj2" fmla="val 68277"/>
              <a:gd name="adj3" fmla="val 16667"/>
            </a:avLst>
          </a:prstGeom>
          <a:noFill/>
          <a:ln w="88900" cap="flat" cmpd="sng">
            <a:solidFill>
              <a:srgbClr val="FCB614"/>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pic>
        <p:nvPicPr>
          <p:cNvPr id="371" name="Shape 371"/>
          <p:cNvPicPr preferRelativeResize="0"/>
          <p:nvPr/>
        </p:nvPicPr>
        <p:blipFill rotWithShape="1">
          <a:blip r:embed="rId5">
            <a:alphaModFix/>
          </a:blip>
          <a:srcRect/>
          <a:stretch/>
        </p:blipFill>
        <p:spPr>
          <a:xfrm>
            <a:off x="12549418" y="5584751"/>
            <a:ext cx="5702305" cy="5702305"/>
          </a:xfrm>
          <a:prstGeom prst="rect">
            <a:avLst/>
          </a:prstGeom>
          <a:noFill/>
          <a:ln>
            <a:noFill/>
          </a:ln>
        </p:spPr>
      </p:pic>
      <p:sp>
        <p:nvSpPr>
          <p:cNvPr id="4" name="CaixaDeTexto 3"/>
          <p:cNvSpPr txBox="1"/>
          <p:nvPr/>
        </p:nvSpPr>
        <p:spPr>
          <a:xfrm>
            <a:off x="8545688" y="8154418"/>
            <a:ext cx="1700672" cy="646331"/>
          </a:xfrm>
          <a:prstGeom prst="rect">
            <a:avLst/>
          </a:prstGeom>
          <a:solidFill>
            <a:schemeClr val="bg1"/>
          </a:solidFill>
        </p:spPr>
        <p:txBody>
          <a:bodyPr wrap="square" rtlCol="0">
            <a:spAutoFit/>
          </a:bodyPr>
          <a:lstStyle/>
          <a:p>
            <a:r>
              <a:rPr lang="pt-PT" sz="3600" b="1" dirty="0">
                <a:solidFill>
                  <a:srgbClr val="047591"/>
                </a:solidFill>
              </a:rPr>
              <a:t>7,8 cm</a:t>
            </a:r>
            <a:endParaRPr lang="pt-BR" sz="1800" b="1" dirty="0">
              <a:solidFill>
                <a:srgbClr val="047591"/>
              </a:solidFill>
            </a:endParaRPr>
          </a:p>
        </p:txBody>
      </p:sp>
      <p:sp>
        <p:nvSpPr>
          <p:cNvPr id="22" name="CaixaDeTexto 3"/>
          <p:cNvSpPr txBox="1"/>
          <p:nvPr/>
        </p:nvSpPr>
        <p:spPr>
          <a:xfrm>
            <a:off x="8589233" y="9678424"/>
            <a:ext cx="1700672" cy="646331"/>
          </a:xfrm>
          <a:prstGeom prst="rect">
            <a:avLst/>
          </a:prstGeom>
          <a:solidFill>
            <a:schemeClr val="bg1"/>
          </a:solidFill>
        </p:spPr>
        <p:txBody>
          <a:bodyPr wrap="square" rtlCol="0">
            <a:spAutoFit/>
          </a:bodyPr>
          <a:lstStyle/>
          <a:p>
            <a:r>
              <a:rPr lang="pt-PT" sz="3600" b="1" dirty="0">
                <a:solidFill>
                  <a:srgbClr val="047591"/>
                </a:solidFill>
              </a:rPr>
              <a:t>3,3 cm</a:t>
            </a:r>
            <a:endParaRPr lang="pt-BR" sz="1800" b="1" dirty="0">
              <a:solidFill>
                <a:srgbClr val="047591"/>
              </a:solidFill>
            </a:endParaRPr>
          </a:p>
        </p:txBody>
      </p:sp>
      <p:sp>
        <p:nvSpPr>
          <p:cNvPr id="24" name="CaixaDeTexto 3"/>
          <p:cNvSpPr txBox="1"/>
          <p:nvPr/>
        </p:nvSpPr>
        <p:spPr>
          <a:xfrm>
            <a:off x="12097072" y="8836918"/>
            <a:ext cx="1700672" cy="646331"/>
          </a:xfrm>
          <a:prstGeom prst="rect">
            <a:avLst/>
          </a:prstGeom>
          <a:solidFill>
            <a:schemeClr val="bg1"/>
          </a:solidFill>
        </p:spPr>
        <p:txBody>
          <a:bodyPr wrap="square" rtlCol="0">
            <a:spAutoFit/>
          </a:bodyPr>
          <a:lstStyle/>
          <a:p>
            <a:r>
              <a:rPr lang="pt-PT" sz="3600" b="1" dirty="0">
                <a:solidFill>
                  <a:srgbClr val="047591"/>
                </a:solidFill>
              </a:rPr>
              <a:t>6 cm</a:t>
            </a:r>
            <a:endParaRPr lang="pt-BR" sz="1800" b="1" dirty="0">
              <a:solidFill>
                <a:srgbClr val="047591"/>
              </a:solidFill>
            </a:endParaRPr>
          </a:p>
        </p:txBody>
      </p:sp>
      <p:sp>
        <p:nvSpPr>
          <p:cNvPr id="25" name="CaixaDeTexto 3"/>
          <p:cNvSpPr txBox="1"/>
          <p:nvPr/>
        </p:nvSpPr>
        <p:spPr>
          <a:xfrm>
            <a:off x="11988219" y="4874515"/>
            <a:ext cx="1898111" cy="646331"/>
          </a:xfrm>
          <a:prstGeom prst="rect">
            <a:avLst/>
          </a:prstGeom>
          <a:solidFill>
            <a:schemeClr val="bg1"/>
          </a:solidFill>
        </p:spPr>
        <p:txBody>
          <a:bodyPr wrap="square" rtlCol="0">
            <a:spAutoFit/>
          </a:bodyPr>
          <a:lstStyle/>
          <a:p>
            <a:r>
              <a:rPr lang="pt-PT" sz="3600" b="1" dirty="0">
                <a:solidFill>
                  <a:srgbClr val="047591"/>
                </a:solidFill>
              </a:rPr>
              <a:t>18,4 cm</a:t>
            </a:r>
            <a:endParaRPr lang="pt-BR" sz="1800" b="1" dirty="0">
              <a:solidFill>
                <a:srgbClr val="047591"/>
              </a:solidFill>
            </a:endParaRPr>
          </a:p>
        </p:txBody>
      </p:sp>
      <p:sp>
        <p:nvSpPr>
          <p:cNvPr id="27" name="CaixaDeTexto 3"/>
          <p:cNvSpPr txBox="1"/>
          <p:nvPr/>
        </p:nvSpPr>
        <p:spPr>
          <a:xfrm>
            <a:off x="6133090" y="9839093"/>
            <a:ext cx="1174267" cy="461665"/>
          </a:xfrm>
          <a:prstGeom prst="rect">
            <a:avLst/>
          </a:prstGeom>
          <a:solidFill>
            <a:schemeClr val="bg1"/>
          </a:solidFill>
        </p:spPr>
        <p:txBody>
          <a:bodyPr wrap="square" rtlCol="0">
            <a:spAutoFit/>
          </a:bodyPr>
          <a:lstStyle/>
          <a:p>
            <a:r>
              <a:rPr lang="pt-PT" sz="2400" b="1" dirty="0">
                <a:solidFill>
                  <a:srgbClr val="047591"/>
                </a:solidFill>
              </a:rPr>
              <a:t>3,8cm</a:t>
            </a:r>
            <a:endParaRPr lang="pt-BR" sz="1200" b="1" dirty="0">
              <a:solidFill>
                <a:srgbClr val="047591"/>
              </a:solidFill>
            </a:endParaRPr>
          </a:p>
        </p:txBody>
      </p:sp>
      <p:sp>
        <p:nvSpPr>
          <p:cNvPr id="28" name="CaixaDeTexto 3"/>
          <p:cNvSpPr txBox="1"/>
          <p:nvPr/>
        </p:nvSpPr>
        <p:spPr>
          <a:xfrm>
            <a:off x="6133094" y="10448690"/>
            <a:ext cx="1174264" cy="707886"/>
          </a:xfrm>
          <a:prstGeom prst="rect">
            <a:avLst/>
          </a:prstGeom>
          <a:solidFill>
            <a:schemeClr val="bg1"/>
          </a:solidFill>
        </p:spPr>
        <p:txBody>
          <a:bodyPr wrap="square" rtlCol="0">
            <a:spAutoFit/>
          </a:bodyPr>
          <a:lstStyle/>
          <a:p>
            <a:r>
              <a:rPr lang="pt-PT" sz="2000" b="1" dirty="0">
                <a:solidFill>
                  <a:srgbClr val="047591"/>
                </a:solidFill>
              </a:rPr>
              <a:t>17,7</a:t>
            </a:r>
          </a:p>
          <a:p>
            <a:r>
              <a:rPr lang="pt-PT" sz="2000" b="1" dirty="0">
                <a:solidFill>
                  <a:srgbClr val="047591"/>
                </a:solidFill>
              </a:rPr>
              <a:t>cm</a:t>
            </a:r>
            <a:endParaRPr lang="pt-BR" sz="1100" b="1" dirty="0">
              <a:solidFill>
                <a:srgbClr val="047591"/>
              </a:solidFill>
            </a:endParaRPr>
          </a:p>
        </p:txBody>
      </p:sp>
      <p:sp>
        <p:nvSpPr>
          <p:cNvPr id="29" name="CaixaDeTexto 3"/>
          <p:cNvSpPr txBox="1"/>
          <p:nvPr/>
        </p:nvSpPr>
        <p:spPr>
          <a:xfrm>
            <a:off x="3848470" y="10303738"/>
            <a:ext cx="993809" cy="738664"/>
          </a:xfrm>
          <a:prstGeom prst="rect">
            <a:avLst/>
          </a:prstGeom>
          <a:solidFill>
            <a:schemeClr val="bg1"/>
          </a:solidFill>
        </p:spPr>
        <p:txBody>
          <a:bodyPr wrap="square" rtlCol="0">
            <a:spAutoFit/>
          </a:bodyPr>
          <a:lstStyle/>
          <a:p>
            <a:r>
              <a:rPr lang="pt-PT" sz="1600" b="1" dirty="0">
                <a:solidFill>
                  <a:srgbClr val="047591"/>
                </a:solidFill>
              </a:rPr>
              <a:t>20,3 cm</a:t>
            </a:r>
          </a:p>
          <a:p>
            <a:endParaRPr lang="pt-PT" sz="1600" b="1" dirty="0">
              <a:solidFill>
                <a:srgbClr val="047591"/>
              </a:solidFill>
            </a:endParaRPr>
          </a:p>
          <a:p>
            <a:endParaRPr lang="pt-BR" sz="1000" b="1" dirty="0">
              <a:solidFill>
                <a:srgbClr val="047591"/>
              </a:solidFill>
            </a:endParaRPr>
          </a:p>
        </p:txBody>
      </p:sp>
      <p:sp>
        <p:nvSpPr>
          <p:cNvPr id="30" name="CaixaDeTexto 3"/>
          <p:cNvSpPr txBox="1"/>
          <p:nvPr/>
        </p:nvSpPr>
        <p:spPr>
          <a:xfrm>
            <a:off x="3892015" y="10826250"/>
            <a:ext cx="1002745" cy="344581"/>
          </a:xfrm>
          <a:prstGeom prst="rect">
            <a:avLst/>
          </a:prstGeom>
          <a:solidFill>
            <a:schemeClr val="bg1"/>
          </a:solidFill>
        </p:spPr>
        <p:txBody>
          <a:bodyPr wrap="square" rtlCol="0">
            <a:spAutoFit/>
          </a:bodyPr>
          <a:lstStyle/>
          <a:p>
            <a:r>
              <a:rPr lang="pt-PT" sz="1600" b="1" dirty="0">
                <a:solidFill>
                  <a:srgbClr val="047591"/>
                </a:solidFill>
              </a:rPr>
              <a:t>10,1 cm</a:t>
            </a:r>
            <a:endParaRPr lang="pt-BR" sz="1000" b="1" dirty="0">
              <a:solidFill>
                <a:srgbClr val="04759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pic>
        <p:nvPicPr>
          <p:cNvPr id="376" name="Shape 376"/>
          <p:cNvPicPr preferRelativeResize="0"/>
          <p:nvPr/>
        </p:nvPicPr>
        <p:blipFill rotWithShape="1">
          <a:blip r:embed="rId3">
            <a:alphaModFix/>
          </a:blip>
          <a:srcRect/>
          <a:stretch/>
        </p:blipFill>
        <p:spPr>
          <a:xfrm>
            <a:off x="0" y="11301"/>
            <a:ext cx="24377649" cy="13704699"/>
          </a:xfrm>
          <a:prstGeom prst="rect">
            <a:avLst/>
          </a:prstGeom>
          <a:noFill/>
          <a:ln>
            <a:noFill/>
          </a:ln>
        </p:spPr>
      </p:pic>
      <p:pic>
        <p:nvPicPr>
          <p:cNvPr id="377" name="Shape 377"/>
          <p:cNvPicPr preferRelativeResize="0"/>
          <p:nvPr/>
        </p:nvPicPr>
        <p:blipFill rotWithShape="1">
          <a:blip r:embed="rId4">
            <a:alphaModFix/>
          </a:blip>
          <a:srcRect/>
          <a:stretch/>
        </p:blipFill>
        <p:spPr>
          <a:xfrm>
            <a:off x="17913102" y="10587736"/>
            <a:ext cx="6056993" cy="3164733"/>
          </a:xfrm>
          <a:prstGeom prst="rect">
            <a:avLst/>
          </a:prstGeom>
          <a:noFill/>
          <a:ln>
            <a:noFill/>
          </a:ln>
        </p:spPr>
      </p:pic>
      <p:sp>
        <p:nvSpPr>
          <p:cNvPr id="378" name="Shape 378"/>
          <p:cNvSpPr/>
          <p:nvPr/>
        </p:nvSpPr>
        <p:spPr>
          <a:xfrm>
            <a:off x="0" y="11"/>
            <a:ext cx="24377649" cy="1926760"/>
          </a:xfrm>
          <a:prstGeom prst="rect">
            <a:avLst/>
          </a:prstGeom>
          <a:solidFill>
            <a:schemeClr val="lt1">
              <a:alpha val="52941"/>
            </a:schemeClr>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chemeClr val="lt1"/>
              </a:solidFill>
              <a:latin typeface="Montserrat"/>
              <a:ea typeface="Montserrat"/>
              <a:cs typeface="Montserrat"/>
              <a:sym typeface="Montserrat"/>
            </a:endParaRPr>
          </a:p>
        </p:txBody>
      </p:sp>
      <p:sp>
        <p:nvSpPr>
          <p:cNvPr id="379" name="Shape 379"/>
          <p:cNvSpPr txBox="1"/>
          <p:nvPr/>
        </p:nvSpPr>
        <p:spPr>
          <a:xfrm>
            <a:off x="1028309" y="201751"/>
            <a:ext cx="20317504" cy="212365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2"/>
              </a:buClr>
              <a:buSzPct val="25000"/>
              <a:buFont typeface="Montserrat"/>
              <a:buNone/>
            </a:pPr>
            <a:r>
              <a:rPr lang="en-US" sz="6600" b="1" dirty="0">
                <a:solidFill>
                  <a:schemeClr val="dk2"/>
                </a:solidFill>
                <a:latin typeface="Montserrat"/>
                <a:ea typeface="Montserrat"/>
                <a:cs typeface="Montserrat"/>
                <a:sym typeface="Montserrat"/>
              </a:rPr>
              <a:t>INUDASON</a:t>
            </a:r>
            <a:r>
              <a:rPr lang="en-US" sz="6600" b="1" i="0" u="none" strike="noStrike" cap="none" dirty="0">
                <a:solidFill>
                  <a:schemeClr val="dk2"/>
                </a:solidFill>
                <a:latin typeface="Montserrat"/>
                <a:ea typeface="Montserrat"/>
                <a:cs typeface="Montserrat"/>
                <a:sym typeface="Montserrat"/>
              </a:rPr>
              <a:t> </a:t>
            </a:r>
            <a:r>
              <a:rPr lang="en-US" sz="6600" b="0" i="0" u="none" strike="noStrike" cap="none" dirty="0">
                <a:solidFill>
                  <a:schemeClr val="dk2"/>
                </a:solidFill>
                <a:latin typeface="Montserrat"/>
                <a:ea typeface="Montserrat"/>
                <a:cs typeface="Montserrat"/>
                <a:sym typeface="Montserrat"/>
              </a:rPr>
              <a:t>DI ÁGUA DI TXUVA</a:t>
            </a:r>
            <a:endParaRPr lang="en-US" sz="6600" b="1" i="0" u="none" strike="noStrike" cap="none" dirty="0">
              <a:solidFill>
                <a:schemeClr val="dk2"/>
              </a:solidFill>
              <a:latin typeface="Montserrat"/>
              <a:ea typeface="Montserrat"/>
              <a:cs typeface="Montserrat"/>
              <a:sym typeface="Montserrat"/>
            </a:endParaRPr>
          </a:p>
        </p:txBody>
      </p:sp>
      <p:sp>
        <p:nvSpPr>
          <p:cNvPr id="380" name="Shape 380"/>
          <p:cNvSpPr/>
          <p:nvPr/>
        </p:nvSpPr>
        <p:spPr>
          <a:xfrm>
            <a:off x="613" y="0"/>
            <a:ext cx="815108" cy="1926770"/>
          </a:xfrm>
          <a:prstGeom prst="rect">
            <a:avLst/>
          </a:prstGeom>
          <a:solidFill>
            <a:srgbClr val="FCB614"/>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FCB614"/>
              </a:solidFill>
              <a:latin typeface="Lato"/>
              <a:ea typeface="Lato"/>
              <a:cs typeface="Lato"/>
              <a:sym typeface="Lato"/>
            </a:endParaRPr>
          </a:p>
        </p:txBody>
      </p:sp>
      <p:sp>
        <p:nvSpPr>
          <p:cNvPr id="381" name="Shape 381"/>
          <p:cNvSpPr/>
          <p:nvPr/>
        </p:nvSpPr>
        <p:spPr>
          <a:xfrm>
            <a:off x="17505548" y="10587736"/>
            <a:ext cx="815108" cy="3164733"/>
          </a:xfrm>
          <a:prstGeom prst="rect">
            <a:avLst/>
          </a:prstGeom>
          <a:solidFill>
            <a:srgbClr val="FCB614"/>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FCB614"/>
              </a:solidFill>
              <a:latin typeface="Lato"/>
              <a:ea typeface="Lato"/>
              <a:cs typeface="Lato"/>
              <a:sym typeface="Lato"/>
            </a:endParaRPr>
          </a:p>
        </p:txBody>
      </p:sp>
      <p:sp>
        <p:nvSpPr>
          <p:cNvPr id="2" name="CaixaDeTexto 1"/>
          <p:cNvSpPr txBox="1"/>
          <p:nvPr/>
        </p:nvSpPr>
        <p:spPr>
          <a:xfrm>
            <a:off x="18950957" y="12709566"/>
            <a:ext cx="3235613" cy="523220"/>
          </a:xfrm>
          <a:prstGeom prst="rect">
            <a:avLst/>
          </a:prstGeom>
          <a:solidFill>
            <a:schemeClr val="bg1"/>
          </a:solidFill>
        </p:spPr>
        <p:txBody>
          <a:bodyPr wrap="square" rtlCol="0">
            <a:spAutoFit/>
          </a:bodyPr>
          <a:lstStyle/>
          <a:p>
            <a:r>
              <a:rPr lang="pt-PT" sz="2800" b="1" dirty="0" err="1">
                <a:solidFill>
                  <a:srgbClr val="848381"/>
                </a:solidFill>
                <a:latin typeface="SimSun(body)"/>
              </a:rPr>
              <a:t>Prinsipais</a:t>
            </a:r>
            <a:r>
              <a:rPr lang="pt-PT" sz="2800" b="1" dirty="0">
                <a:solidFill>
                  <a:srgbClr val="848381"/>
                </a:solidFill>
                <a:latin typeface="SimSun(body)"/>
              </a:rPr>
              <a:t> ruas</a:t>
            </a:r>
            <a:endParaRPr lang="pt-BR" b="1" dirty="0">
              <a:solidFill>
                <a:srgbClr val="848381"/>
              </a:solidFill>
              <a:latin typeface="SimSun(body)"/>
            </a:endParaRPr>
          </a:p>
        </p:txBody>
      </p:sp>
      <p:sp>
        <p:nvSpPr>
          <p:cNvPr id="3" name="CaixaDeTexto 2"/>
          <p:cNvSpPr txBox="1"/>
          <p:nvPr/>
        </p:nvSpPr>
        <p:spPr>
          <a:xfrm>
            <a:off x="20024583" y="12226352"/>
            <a:ext cx="1746946" cy="523220"/>
          </a:xfrm>
          <a:prstGeom prst="rect">
            <a:avLst/>
          </a:prstGeom>
          <a:solidFill>
            <a:schemeClr val="bg1"/>
          </a:solidFill>
        </p:spPr>
        <p:txBody>
          <a:bodyPr wrap="square" rtlCol="0">
            <a:spAutoFit/>
          </a:bodyPr>
          <a:lstStyle/>
          <a:p>
            <a:r>
              <a:rPr lang="pt-PT" sz="2800" b="1" dirty="0">
                <a:solidFill>
                  <a:srgbClr val="81807E"/>
                </a:solidFill>
                <a:latin typeface="SimSun(body)"/>
              </a:rPr>
              <a:t>Pa </a:t>
            </a:r>
            <a:r>
              <a:rPr lang="pt-PT" sz="2800" b="1" dirty="0" err="1">
                <a:solidFill>
                  <a:srgbClr val="81807E"/>
                </a:solidFill>
                <a:latin typeface="SimSun(body)"/>
              </a:rPr>
              <a:t>frenti</a:t>
            </a:r>
            <a:endParaRPr lang="pt-BR" b="1" dirty="0">
              <a:solidFill>
                <a:srgbClr val="81807E"/>
              </a:solidFill>
              <a:latin typeface="SimSun(body)"/>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grpSp>
        <p:nvGrpSpPr>
          <p:cNvPr id="387" name="Shape 387"/>
          <p:cNvGrpSpPr/>
          <p:nvPr/>
        </p:nvGrpSpPr>
        <p:grpSpPr>
          <a:xfrm>
            <a:off x="0" y="0"/>
            <a:ext cx="24377650" cy="13716001"/>
            <a:chOff x="0" y="0"/>
            <a:chExt cx="24377650" cy="13716001"/>
          </a:xfrm>
        </p:grpSpPr>
        <p:pic>
          <p:nvPicPr>
            <p:cNvPr id="388" name="Shape 388"/>
            <p:cNvPicPr preferRelativeResize="0"/>
            <p:nvPr/>
          </p:nvPicPr>
          <p:blipFill rotWithShape="1">
            <a:blip r:embed="rId3">
              <a:alphaModFix/>
            </a:blip>
            <a:srcRect/>
            <a:stretch/>
          </p:blipFill>
          <p:spPr>
            <a:xfrm>
              <a:off x="0" y="0"/>
              <a:ext cx="24377649" cy="13716001"/>
            </a:xfrm>
            <a:prstGeom prst="rect">
              <a:avLst/>
            </a:prstGeom>
            <a:noFill/>
            <a:ln>
              <a:noFill/>
            </a:ln>
          </p:spPr>
        </p:pic>
        <p:sp>
          <p:nvSpPr>
            <p:cNvPr id="389" name="Shape 389"/>
            <p:cNvSpPr/>
            <p:nvPr/>
          </p:nvSpPr>
          <p:spPr>
            <a:xfrm>
              <a:off x="15317520" y="10562920"/>
              <a:ext cx="815108" cy="3120422"/>
            </a:xfrm>
            <a:prstGeom prst="rect">
              <a:avLst/>
            </a:prstGeom>
            <a:solidFill>
              <a:srgbClr val="FCB614"/>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FCB614"/>
                </a:solidFill>
                <a:latin typeface="Lato"/>
                <a:ea typeface="Lato"/>
                <a:cs typeface="Lato"/>
                <a:sym typeface="Lato"/>
              </a:endParaRPr>
            </a:p>
          </p:txBody>
        </p:sp>
        <p:pic>
          <p:nvPicPr>
            <p:cNvPr id="390" name="Shape 390"/>
            <p:cNvPicPr preferRelativeResize="0"/>
            <p:nvPr/>
          </p:nvPicPr>
          <p:blipFill rotWithShape="1">
            <a:blip r:embed="rId4">
              <a:alphaModFix/>
            </a:blip>
            <a:srcRect/>
            <a:stretch/>
          </p:blipFill>
          <p:spPr>
            <a:xfrm>
              <a:off x="16132629" y="10595577"/>
              <a:ext cx="8245019" cy="3120422"/>
            </a:xfrm>
            <a:prstGeom prst="rect">
              <a:avLst/>
            </a:prstGeom>
            <a:noFill/>
            <a:ln>
              <a:noFill/>
            </a:ln>
          </p:spPr>
        </p:pic>
      </p:grpSp>
      <p:sp>
        <p:nvSpPr>
          <p:cNvPr id="391" name="Shape 391"/>
          <p:cNvSpPr txBox="1"/>
          <p:nvPr/>
        </p:nvSpPr>
        <p:spPr>
          <a:xfrm>
            <a:off x="17504679" y="2378689"/>
            <a:ext cx="14546403" cy="58477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FCB614"/>
              </a:buClr>
              <a:buSzPct val="25000"/>
              <a:buFont typeface="Montserrat"/>
              <a:buNone/>
            </a:pPr>
            <a:r>
              <a:rPr lang="en-US" sz="4000" b="1" i="0" u="none" strike="noStrike" cap="none">
                <a:solidFill>
                  <a:srgbClr val="FCB614"/>
                </a:solidFill>
                <a:latin typeface="Montserrat"/>
                <a:ea typeface="Montserrat"/>
                <a:cs typeface="Montserrat"/>
                <a:sym typeface="Montserrat"/>
              </a:rPr>
              <a:t>9” SLR – 2030s to 2050s</a:t>
            </a:r>
          </a:p>
        </p:txBody>
      </p:sp>
      <p:grpSp>
        <p:nvGrpSpPr>
          <p:cNvPr id="392" name="Shape 392"/>
          <p:cNvGrpSpPr/>
          <p:nvPr/>
        </p:nvGrpSpPr>
        <p:grpSpPr>
          <a:xfrm>
            <a:off x="-2" y="32656"/>
            <a:ext cx="32051082" cy="13716000"/>
            <a:chOff x="2442543" y="2379328"/>
            <a:chExt cx="32051082" cy="13716000"/>
          </a:xfrm>
        </p:grpSpPr>
        <p:pic>
          <p:nvPicPr>
            <p:cNvPr id="393" name="Shape 393"/>
            <p:cNvPicPr preferRelativeResize="0"/>
            <p:nvPr/>
          </p:nvPicPr>
          <p:blipFill rotWithShape="1">
            <a:blip r:embed="rId5">
              <a:alphaModFix/>
            </a:blip>
            <a:srcRect/>
            <a:stretch/>
          </p:blipFill>
          <p:spPr>
            <a:xfrm>
              <a:off x="2442543" y="2379328"/>
              <a:ext cx="24377649" cy="13683342"/>
            </a:xfrm>
            <a:prstGeom prst="rect">
              <a:avLst/>
            </a:prstGeom>
            <a:noFill/>
            <a:ln>
              <a:noFill/>
            </a:ln>
          </p:spPr>
        </p:pic>
        <p:sp>
          <p:nvSpPr>
            <p:cNvPr id="394" name="Shape 394"/>
            <p:cNvSpPr/>
            <p:nvPr/>
          </p:nvSpPr>
          <p:spPr>
            <a:xfrm>
              <a:off x="17760064" y="12974906"/>
              <a:ext cx="815108" cy="3120422"/>
            </a:xfrm>
            <a:prstGeom prst="rect">
              <a:avLst/>
            </a:prstGeom>
            <a:solidFill>
              <a:srgbClr val="FCB614"/>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FCB614"/>
                </a:solidFill>
                <a:latin typeface="Lato"/>
                <a:ea typeface="Lato"/>
                <a:cs typeface="Lato"/>
                <a:sym typeface="Lato"/>
              </a:endParaRPr>
            </a:p>
          </p:txBody>
        </p:sp>
        <p:pic>
          <p:nvPicPr>
            <p:cNvPr id="395" name="Shape 395"/>
            <p:cNvPicPr preferRelativeResize="0"/>
            <p:nvPr/>
          </p:nvPicPr>
          <p:blipFill rotWithShape="1">
            <a:blip r:embed="rId6">
              <a:alphaModFix/>
            </a:blip>
            <a:srcRect/>
            <a:stretch/>
          </p:blipFill>
          <p:spPr>
            <a:xfrm>
              <a:off x="18575173" y="12974906"/>
              <a:ext cx="8245019" cy="3120421"/>
            </a:xfrm>
            <a:prstGeom prst="rect">
              <a:avLst/>
            </a:prstGeom>
            <a:noFill/>
            <a:ln>
              <a:noFill/>
            </a:ln>
          </p:spPr>
        </p:pic>
        <p:sp>
          <p:nvSpPr>
            <p:cNvPr id="396" name="Shape 396"/>
            <p:cNvSpPr txBox="1"/>
            <p:nvPr/>
          </p:nvSpPr>
          <p:spPr>
            <a:xfrm>
              <a:off x="19947223" y="4758017"/>
              <a:ext cx="14546403" cy="58477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FCB614"/>
                </a:buClr>
                <a:buSzPct val="25000"/>
                <a:buFont typeface="Montserrat"/>
                <a:buNone/>
              </a:pPr>
              <a:r>
                <a:rPr lang="en-US" sz="4000" b="1" i="0" u="none" strike="noStrike" cap="none">
                  <a:solidFill>
                    <a:srgbClr val="FCB614"/>
                  </a:solidFill>
                  <a:latin typeface="Montserrat"/>
                  <a:ea typeface="Montserrat"/>
                  <a:cs typeface="Montserrat"/>
                  <a:sym typeface="Montserrat"/>
                </a:rPr>
                <a:t>21” SLR – 2050s to 2100s</a:t>
              </a:r>
            </a:p>
          </p:txBody>
        </p:sp>
      </p:grpSp>
      <p:grpSp>
        <p:nvGrpSpPr>
          <p:cNvPr id="397" name="Shape 397"/>
          <p:cNvGrpSpPr/>
          <p:nvPr/>
        </p:nvGrpSpPr>
        <p:grpSpPr>
          <a:xfrm>
            <a:off x="0" y="0"/>
            <a:ext cx="24388180" cy="13715999"/>
            <a:chOff x="9398002" y="-14844693"/>
            <a:chExt cx="24388180" cy="13715999"/>
          </a:xfrm>
        </p:grpSpPr>
        <p:pic>
          <p:nvPicPr>
            <p:cNvPr id="398" name="Shape 398"/>
            <p:cNvPicPr preferRelativeResize="0"/>
            <p:nvPr/>
          </p:nvPicPr>
          <p:blipFill rotWithShape="1">
            <a:blip r:embed="rId7">
              <a:alphaModFix/>
            </a:blip>
            <a:srcRect/>
            <a:stretch/>
          </p:blipFill>
          <p:spPr>
            <a:xfrm>
              <a:off x="9398002" y="-14844693"/>
              <a:ext cx="24388180" cy="13715998"/>
            </a:xfrm>
            <a:prstGeom prst="rect">
              <a:avLst/>
            </a:prstGeom>
            <a:noFill/>
            <a:ln>
              <a:noFill/>
            </a:ln>
          </p:spPr>
        </p:pic>
        <p:sp>
          <p:nvSpPr>
            <p:cNvPr id="399" name="Shape 399"/>
            <p:cNvSpPr/>
            <p:nvPr/>
          </p:nvSpPr>
          <p:spPr>
            <a:xfrm>
              <a:off x="24726053" y="-4249116"/>
              <a:ext cx="815108" cy="3120422"/>
            </a:xfrm>
            <a:prstGeom prst="rect">
              <a:avLst/>
            </a:prstGeom>
            <a:solidFill>
              <a:srgbClr val="FCB614"/>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FCB614"/>
                </a:solidFill>
                <a:latin typeface="Lato"/>
                <a:ea typeface="Lato"/>
                <a:cs typeface="Lato"/>
                <a:sym typeface="Lato"/>
              </a:endParaRPr>
            </a:p>
          </p:txBody>
        </p:sp>
        <p:pic>
          <p:nvPicPr>
            <p:cNvPr id="400" name="Shape 400"/>
            <p:cNvPicPr preferRelativeResize="0"/>
            <p:nvPr/>
          </p:nvPicPr>
          <p:blipFill rotWithShape="1">
            <a:blip r:embed="rId8">
              <a:alphaModFix/>
            </a:blip>
            <a:srcRect/>
            <a:stretch/>
          </p:blipFill>
          <p:spPr>
            <a:xfrm>
              <a:off x="25541162" y="-4249116"/>
              <a:ext cx="8245016" cy="3120421"/>
            </a:xfrm>
            <a:prstGeom prst="rect">
              <a:avLst/>
            </a:prstGeom>
            <a:noFill/>
            <a:ln>
              <a:noFill/>
            </a:ln>
          </p:spPr>
        </p:pic>
        <p:sp>
          <p:nvSpPr>
            <p:cNvPr id="401" name="Shape 401"/>
            <p:cNvSpPr txBox="1"/>
            <p:nvPr/>
          </p:nvSpPr>
          <p:spPr>
            <a:xfrm>
              <a:off x="26187835" y="-12466004"/>
              <a:ext cx="7587814" cy="133606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FCB614"/>
                </a:buClr>
                <a:buSzPct val="25000"/>
                <a:buFont typeface="Montserrat"/>
                <a:buNone/>
              </a:pPr>
              <a:r>
                <a:rPr lang="en-US" sz="4000" b="1" dirty="0">
                  <a:solidFill>
                    <a:srgbClr val="FCB614"/>
                  </a:solidFill>
                  <a:latin typeface="Montserrat"/>
                  <a:ea typeface="Montserrat"/>
                  <a:cs typeface="Montserrat"/>
                  <a:sym typeface="Montserrat"/>
                </a:rPr>
                <a:t>91 cm</a:t>
              </a:r>
              <a:r>
                <a:rPr lang="en-US" sz="4000" b="1" i="0" u="none" strike="noStrike" cap="none" dirty="0">
                  <a:solidFill>
                    <a:srgbClr val="FCB614"/>
                  </a:solidFill>
                  <a:latin typeface="Montserrat"/>
                  <a:ea typeface="Montserrat"/>
                  <a:cs typeface="Montserrat"/>
                  <a:sym typeface="Montserrat"/>
                </a:rPr>
                <a:t> </a:t>
              </a:r>
              <a:r>
                <a:rPr lang="en-US" sz="4000" b="1" i="0" u="none" strike="noStrike" cap="none" dirty="0" err="1">
                  <a:solidFill>
                    <a:srgbClr val="FCB614"/>
                  </a:solidFill>
                  <a:latin typeface="Montserrat"/>
                  <a:ea typeface="Montserrat"/>
                  <a:cs typeface="Montserrat"/>
                  <a:sym typeface="Montserrat"/>
                </a:rPr>
                <a:t>Subida</a:t>
              </a:r>
              <a:r>
                <a:rPr lang="en-US" sz="4000" b="1" i="0" u="none" strike="noStrike" cap="none" dirty="0">
                  <a:solidFill>
                    <a:srgbClr val="FCB614"/>
                  </a:solidFill>
                  <a:latin typeface="Montserrat"/>
                  <a:ea typeface="Montserrat"/>
                  <a:cs typeface="Montserrat"/>
                  <a:sym typeface="Montserrat"/>
                </a:rPr>
                <a:t> </a:t>
              </a:r>
              <a:r>
                <a:rPr lang="en-US" sz="4000" b="1" i="0" u="none" strike="noStrike" cap="none" dirty="0" err="1">
                  <a:solidFill>
                    <a:srgbClr val="FCB614"/>
                  </a:solidFill>
                  <a:latin typeface="Montserrat"/>
                  <a:ea typeface="Montserrat"/>
                  <a:cs typeface="Montserrat"/>
                  <a:sym typeface="Montserrat"/>
                </a:rPr>
                <a:t>Nível</a:t>
              </a:r>
              <a:r>
                <a:rPr lang="en-US" sz="4000" b="1" i="0" u="none" strike="noStrike" cap="none" dirty="0">
                  <a:solidFill>
                    <a:srgbClr val="FCB614"/>
                  </a:solidFill>
                  <a:latin typeface="Montserrat"/>
                  <a:ea typeface="Montserrat"/>
                  <a:cs typeface="Montserrat"/>
                  <a:sym typeface="Montserrat"/>
                </a:rPr>
                <a:t> Mar (SNM) – 2070s ô </a:t>
              </a:r>
              <a:r>
                <a:rPr lang="en-US" sz="4000" b="1" i="0" u="none" strike="noStrike" cap="none" dirty="0" err="1">
                  <a:solidFill>
                    <a:srgbClr val="FCB614"/>
                  </a:solidFill>
                  <a:latin typeface="Montserrat"/>
                  <a:ea typeface="Montserrat"/>
                  <a:cs typeface="Montserrat"/>
                  <a:sym typeface="Montserrat"/>
                </a:rPr>
                <a:t>más</a:t>
              </a:r>
              <a:r>
                <a:rPr lang="en-US" sz="4000" b="1" i="0" u="none" strike="noStrike" cap="none" dirty="0">
                  <a:solidFill>
                    <a:srgbClr val="FCB614"/>
                  </a:solidFill>
                  <a:latin typeface="Montserrat"/>
                  <a:ea typeface="Montserrat"/>
                  <a:cs typeface="Montserrat"/>
                  <a:sym typeface="Montserrat"/>
                </a:rPr>
                <a:t> </a:t>
              </a:r>
              <a:r>
                <a:rPr lang="en-US" sz="4000" b="1" i="0" u="none" strike="noStrike" cap="none" dirty="0" err="1">
                  <a:solidFill>
                    <a:srgbClr val="FCB614"/>
                  </a:solidFill>
                  <a:latin typeface="Montserrat"/>
                  <a:ea typeface="Montserrat"/>
                  <a:cs typeface="Montserrat"/>
                  <a:sym typeface="Montserrat"/>
                </a:rPr>
                <a:t>tardi</a:t>
              </a:r>
              <a:endParaRPr lang="en-US" sz="4000" b="1" i="0" u="none" strike="noStrike" cap="none" dirty="0">
                <a:solidFill>
                  <a:srgbClr val="FCB614"/>
                </a:solidFill>
                <a:latin typeface="Montserrat"/>
                <a:ea typeface="Montserrat"/>
                <a:cs typeface="Montserrat"/>
                <a:sym typeface="Montserrat"/>
              </a:endParaRPr>
            </a:p>
          </p:txBody>
        </p:sp>
      </p:grpSp>
      <p:sp>
        <p:nvSpPr>
          <p:cNvPr id="402" name="Shape 402"/>
          <p:cNvSpPr/>
          <p:nvPr/>
        </p:nvSpPr>
        <p:spPr>
          <a:xfrm>
            <a:off x="0" y="11"/>
            <a:ext cx="24377649" cy="1926760"/>
          </a:xfrm>
          <a:prstGeom prst="rect">
            <a:avLst/>
          </a:prstGeom>
          <a:solidFill>
            <a:schemeClr val="lt1">
              <a:alpha val="52941"/>
            </a:schemeClr>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chemeClr val="lt1"/>
              </a:solidFill>
              <a:latin typeface="Montserrat"/>
              <a:ea typeface="Montserrat"/>
              <a:cs typeface="Montserrat"/>
              <a:sym typeface="Montserrat"/>
            </a:endParaRPr>
          </a:p>
        </p:txBody>
      </p:sp>
      <p:sp>
        <p:nvSpPr>
          <p:cNvPr id="403" name="Shape 403"/>
          <p:cNvSpPr txBox="1"/>
          <p:nvPr/>
        </p:nvSpPr>
        <p:spPr>
          <a:xfrm>
            <a:off x="1541098" y="294652"/>
            <a:ext cx="20317504" cy="212365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2"/>
              </a:buClr>
              <a:buSzPct val="25000"/>
              <a:buFont typeface="Montserrat"/>
              <a:buNone/>
            </a:pPr>
            <a:r>
              <a:rPr lang="en-US" sz="6600" b="1" i="0" u="none" strike="noStrike" cap="none" dirty="0">
                <a:solidFill>
                  <a:schemeClr val="dk2"/>
                </a:solidFill>
                <a:latin typeface="Montserrat"/>
                <a:ea typeface="Montserrat"/>
                <a:cs typeface="Montserrat"/>
                <a:sym typeface="Montserrat"/>
              </a:rPr>
              <a:t>INUDASON </a:t>
            </a:r>
            <a:r>
              <a:rPr lang="en-US" sz="6600" i="0" u="none" strike="noStrike" cap="none" dirty="0">
                <a:solidFill>
                  <a:schemeClr val="dk2"/>
                </a:solidFill>
                <a:latin typeface="Montserrat"/>
                <a:ea typeface="Montserrat"/>
                <a:cs typeface="Montserrat"/>
                <a:sym typeface="Montserrat"/>
              </a:rPr>
              <a:t>NA KOSTA Y RIUS</a:t>
            </a:r>
          </a:p>
        </p:txBody>
      </p:sp>
      <p:sp>
        <p:nvSpPr>
          <p:cNvPr id="404" name="Shape 404"/>
          <p:cNvSpPr/>
          <p:nvPr/>
        </p:nvSpPr>
        <p:spPr>
          <a:xfrm>
            <a:off x="613" y="0"/>
            <a:ext cx="815108" cy="1926770"/>
          </a:xfrm>
          <a:prstGeom prst="rect">
            <a:avLst/>
          </a:prstGeom>
          <a:solidFill>
            <a:srgbClr val="FCB614"/>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FCB614"/>
              </a:solidFill>
              <a:latin typeface="Lato"/>
              <a:ea typeface="Lato"/>
              <a:cs typeface="Lato"/>
              <a:sym typeface="Lato"/>
            </a:endParaRPr>
          </a:p>
        </p:txBody>
      </p:sp>
      <p:sp>
        <p:nvSpPr>
          <p:cNvPr id="2" name="CaixaDeTexto 1"/>
          <p:cNvSpPr txBox="1"/>
          <p:nvPr/>
        </p:nvSpPr>
        <p:spPr>
          <a:xfrm>
            <a:off x="17063340" y="10696333"/>
            <a:ext cx="6542670" cy="954107"/>
          </a:xfrm>
          <a:prstGeom prst="rect">
            <a:avLst/>
          </a:prstGeom>
          <a:solidFill>
            <a:schemeClr val="bg1"/>
          </a:solidFill>
        </p:spPr>
        <p:txBody>
          <a:bodyPr wrap="square" rtlCol="0">
            <a:spAutoFit/>
          </a:bodyPr>
          <a:lstStyle/>
          <a:p>
            <a:r>
              <a:rPr lang="pt-PT" sz="2800" dirty="0">
                <a:solidFill>
                  <a:srgbClr val="7F7F7F"/>
                </a:solidFill>
                <a:latin typeface="SimSun(body)"/>
              </a:rPr>
              <a:t>MAPA DI PROGRESON DI XEIAS</a:t>
            </a:r>
          </a:p>
          <a:p>
            <a:r>
              <a:rPr lang="pt-PT" sz="2800" dirty="0">
                <a:solidFill>
                  <a:srgbClr val="7F7F7F"/>
                </a:solidFill>
                <a:latin typeface="SimSun(body)"/>
              </a:rPr>
              <a:t>      91 cm SNM – 2070 ô más tardi</a:t>
            </a:r>
          </a:p>
        </p:txBody>
      </p:sp>
      <p:sp>
        <p:nvSpPr>
          <p:cNvPr id="22" name="CaixaDeTexto 1"/>
          <p:cNvSpPr txBox="1"/>
          <p:nvPr/>
        </p:nvSpPr>
        <p:spPr>
          <a:xfrm>
            <a:off x="17690884" y="11589844"/>
            <a:ext cx="6059219" cy="1815882"/>
          </a:xfrm>
          <a:prstGeom prst="rect">
            <a:avLst/>
          </a:prstGeom>
          <a:solidFill>
            <a:schemeClr val="bg1"/>
          </a:solidFill>
        </p:spPr>
        <p:txBody>
          <a:bodyPr wrap="square" rtlCol="0">
            <a:spAutoFit/>
          </a:bodyPr>
          <a:lstStyle/>
          <a:p>
            <a:r>
              <a:rPr lang="pt-PT" sz="2800" dirty="0">
                <a:solidFill>
                  <a:srgbClr val="7F7F7F"/>
                </a:solidFill>
                <a:latin typeface="SimSun(body)"/>
              </a:rPr>
              <a:t>Média Mensal di Maré Alta</a:t>
            </a:r>
          </a:p>
          <a:p>
            <a:r>
              <a:rPr lang="pt-PT" sz="2800" dirty="0">
                <a:solidFill>
                  <a:srgbClr val="7F7F7F"/>
                </a:solidFill>
                <a:latin typeface="SimSun(body)"/>
              </a:rPr>
              <a:t>10% di </a:t>
            </a:r>
            <a:r>
              <a:rPr lang="pt-PT" sz="2800" dirty="0" err="1">
                <a:solidFill>
                  <a:srgbClr val="7F7F7F"/>
                </a:solidFill>
                <a:latin typeface="SimSun(body)"/>
              </a:rPr>
              <a:t>Xansi</a:t>
            </a:r>
            <a:r>
              <a:rPr lang="pt-PT" sz="2800" dirty="0">
                <a:solidFill>
                  <a:srgbClr val="7F7F7F"/>
                </a:solidFill>
                <a:latin typeface="SimSun(body)"/>
              </a:rPr>
              <a:t> di </a:t>
            </a:r>
            <a:r>
              <a:rPr lang="pt-PT" sz="2800" dirty="0" err="1">
                <a:solidFill>
                  <a:srgbClr val="7F7F7F"/>
                </a:solidFill>
                <a:latin typeface="SimSun(body)"/>
              </a:rPr>
              <a:t>Xeias</a:t>
            </a:r>
            <a:r>
              <a:rPr lang="pt-PT" sz="2800" dirty="0">
                <a:solidFill>
                  <a:srgbClr val="7F7F7F"/>
                </a:solidFill>
                <a:latin typeface="SimSun(body)"/>
              </a:rPr>
              <a:t> Anual</a:t>
            </a:r>
          </a:p>
          <a:p>
            <a:r>
              <a:rPr lang="pt-PT" sz="2800" dirty="0">
                <a:solidFill>
                  <a:srgbClr val="7F7F7F"/>
                </a:solidFill>
                <a:latin typeface="SimSun(body)"/>
              </a:rPr>
              <a:t>1% di </a:t>
            </a:r>
            <a:r>
              <a:rPr lang="pt-PT" sz="2800" dirty="0" err="1">
                <a:solidFill>
                  <a:srgbClr val="7F7F7F"/>
                </a:solidFill>
                <a:latin typeface="SimSun(body)"/>
              </a:rPr>
              <a:t>Xansi</a:t>
            </a:r>
            <a:r>
              <a:rPr lang="pt-PT" sz="2800" dirty="0">
                <a:solidFill>
                  <a:srgbClr val="7F7F7F"/>
                </a:solidFill>
                <a:latin typeface="SimSun(body)"/>
              </a:rPr>
              <a:t> di </a:t>
            </a:r>
            <a:r>
              <a:rPr lang="pt-PT" sz="2800" dirty="0" err="1">
                <a:solidFill>
                  <a:srgbClr val="7F7F7F"/>
                </a:solidFill>
                <a:latin typeface="SimSun(body)"/>
              </a:rPr>
              <a:t>Xeias</a:t>
            </a:r>
            <a:r>
              <a:rPr lang="pt-PT" sz="2800" dirty="0">
                <a:solidFill>
                  <a:srgbClr val="7F7F7F"/>
                </a:solidFill>
                <a:latin typeface="SimSun(body)"/>
              </a:rPr>
              <a:t> Anual</a:t>
            </a:r>
          </a:p>
          <a:p>
            <a:r>
              <a:rPr lang="pt-PT" sz="2800" dirty="0" err="1">
                <a:solidFill>
                  <a:srgbClr val="7F7F7F"/>
                </a:solidFill>
                <a:latin typeface="SimSun(body)"/>
              </a:rPr>
              <a:t>Prinsipais</a:t>
            </a:r>
            <a:r>
              <a:rPr lang="pt-PT" sz="2800" dirty="0">
                <a:solidFill>
                  <a:srgbClr val="7F7F7F"/>
                </a:solidFill>
                <a:latin typeface="SimSun(body)"/>
              </a:rPr>
              <a:t> ruas</a:t>
            </a:r>
            <a:endParaRPr lang="pt-BR" sz="2800" dirty="0">
              <a:solidFill>
                <a:srgbClr val="7F7F7F"/>
              </a:solidFill>
              <a:latin typeface="SimSun(body)"/>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Shape 409"/>
          <p:cNvSpPr/>
          <p:nvPr/>
        </p:nvSpPr>
        <p:spPr>
          <a:xfrm>
            <a:off x="613" y="0"/>
            <a:ext cx="815108" cy="2088657"/>
          </a:xfrm>
          <a:prstGeom prst="rect">
            <a:avLst/>
          </a:prstGeom>
          <a:solidFill>
            <a:srgbClr val="FCB614"/>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FCB614"/>
              </a:solidFill>
              <a:latin typeface="Lato"/>
              <a:ea typeface="Lato"/>
              <a:cs typeface="Lato"/>
              <a:sym typeface="Lato"/>
            </a:endParaRPr>
          </a:p>
        </p:txBody>
      </p:sp>
      <p:sp>
        <p:nvSpPr>
          <p:cNvPr id="410" name="Shape 410"/>
          <p:cNvSpPr txBox="1"/>
          <p:nvPr/>
        </p:nvSpPr>
        <p:spPr>
          <a:xfrm>
            <a:off x="16574217" y="12039960"/>
            <a:ext cx="6433007" cy="69097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FCB614"/>
              </a:buClr>
              <a:buSzPct val="25000"/>
              <a:buFont typeface="Montserrat"/>
              <a:buNone/>
            </a:pPr>
            <a:r>
              <a:rPr lang="en-US" sz="6600" b="1" i="0" u="none" strike="noStrike" cap="none">
                <a:solidFill>
                  <a:srgbClr val="FCB614"/>
                </a:solidFill>
                <a:latin typeface="Montserrat"/>
                <a:ea typeface="Montserrat"/>
                <a:cs typeface="Montserrat"/>
                <a:sym typeface="Montserrat"/>
              </a:rPr>
              <a:t>2070+</a:t>
            </a:r>
          </a:p>
        </p:txBody>
      </p:sp>
      <p:sp>
        <p:nvSpPr>
          <p:cNvPr id="411" name="Shape 411"/>
          <p:cNvSpPr txBox="1"/>
          <p:nvPr/>
        </p:nvSpPr>
        <p:spPr>
          <a:xfrm>
            <a:off x="3616751" y="12086315"/>
            <a:ext cx="6433007" cy="69097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FCB614"/>
              </a:buClr>
              <a:buSzPct val="25000"/>
              <a:buFont typeface="Montserrat"/>
              <a:buNone/>
            </a:pPr>
            <a:r>
              <a:rPr lang="en-US" sz="6600" b="1" i="0" u="none" strike="noStrike" cap="none">
                <a:solidFill>
                  <a:srgbClr val="FCB614"/>
                </a:solidFill>
                <a:latin typeface="Montserrat"/>
                <a:ea typeface="Montserrat"/>
                <a:cs typeface="Montserrat"/>
                <a:sym typeface="Montserrat"/>
              </a:rPr>
              <a:t>2030+</a:t>
            </a:r>
          </a:p>
        </p:txBody>
      </p:sp>
      <p:pic>
        <p:nvPicPr>
          <p:cNvPr id="412" name="Shape 412"/>
          <p:cNvPicPr preferRelativeResize="0"/>
          <p:nvPr/>
        </p:nvPicPr>
        <p:blipFill rotWithShape="1">
          <a:blip r:embed="rId3">
            <a:alphaModFix/>
          </a:blip>
          <a:srcRect/>
          <a:stretch/>
        </p:blipFill>
        <p:spPr>
          <a:xfrm>
            <a:off x="3486123" y="8954622"/>
            <a:ext cx="2540000" cy="2540000"/>
          </a:xfrm>
          <a:prstGeom prst="rect">
            <a:avLst/>
          </a:prstGeom>
          <a:noFill/>
          <a:ln>
            <a:noFill/>
          </a:ln>
        </p:spPr>
      </p:pic>
      <p:pic>
        <p:nvPicPr>
          <p:cNvPr id="413" name="Shape 413"/>
          <p:cNvPicPr preferRelativeResize="0"/>
          <p:nvPr/>
        </p:nvPicPr>
        <p:blipFill rotWithShape="1">
          <a:blip r:embed="rId3">
            <a:alphaModFix/>
          </a:blip>
          <a:srcRect/>
          <a:stretch/>
        </p:blipFill>
        <p:spPr>
          <a:xfrm>
            <a:off x="3486489" y="6374039"/>
            <a:ext cx="2540000" cy="2540000"/>
          </a:xfrm>
          <a:prstGeom prst="rect">
            <a:avLst/>
          </a:prstGeom>
          <a:noFill/>
          <a:ln>
            <a:noFill/>
          </a:ln>
        </p:spPr>
      </p:pic>
      <p:sp>
        <p:nvSpPr>
          <p:cNvPr id="414" name="Shape 414"/>
          <p:cNvSpPr txBox="1"/>
          <p:nvPr/>
        </p:nvSpPr>
        <p:spPr>
          <a:xfrm>
            <a:off x="13031206" y="4532592"/>
            <a:ext cx="1921648" cy="1104604"/>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FCB614"/>
              </a:buClr>
              <a:buSzPct val="25000"/>
              <a:buFont typeface="Montserrat"/>
              <a:buNone/>
            </a:pPr>
            <a:r>
              <a:rPr lang="en-US" sz="3200" b="1" i="0" u="none" strike="noStrike" cap="none" dirty="0">
                <a:solidFill>
                  <a:srgbClr val="FCB614"/>
                </a:solidFill>
                <a:latin typeface="Montserrat"/>
                <a:ea typeface="Montserrat"/>
                <a:cs typeface="Montserrat"/>
                <a:sym typeface="Montserrat"/>
              </a:rPr>
              <a:t>85,000</a:t>
            </a:r>
          </a:p>
          <a:p>
            <a:pPr marL="0" marR="0" lvl="0" indent="0" algn="ctr" rtl="0">
              <a:lnSpc>
                <a:spcPct val="100000"/>
              </a:lnSpc>
              <a:spcBef>
                <a:spcPts val="0"/>
              </a:spcBef>
              <a:spcAft>
                <a:spcPts val="0"/>
              </a:spcAft>
              <a:buClr>
                <a:srgbClr val="FCB614"/>
              </a:buClr>
              <a:buSzPct val="25000"/>
              <a:buFont typeface="Montserrat"/>
              <a:buNone/>
            </a:pPr>
            <a:r>
              <a:rPr lang="en-US" sz="3200" b="1" i="0" u="none" strike="noStrike" cap="none" dirty="0">
                <a:solidFill>
                  <a:srgbClr val="FCB614"/>
                </a:solidFill>
                <a:latin typeface="Montserrat"/>
                <a:ea typeface="Montserrat"/>
                <a:cs typeface="Montserrat"/>
                <a:sym typeface="Montserrat"/>
              </a:rPr>
              <a:t>PESOAS</a:t>
            </a:r>
          </a:p>
        </p:txBody>
      </p:sp>
      <p:pic>
        <p:nvPicPr>
          <p:cNvPr id="415" name="Shape 415"/>
          <p:cNvPicPr preferRelativeResize="0"/>
          <p:nvPr/>
        </p:nvPicPr>
        <p:blipFill rotWithShape="1">
          <a:blip r:embed="rId4">
            <a:alphaModFix/>
          </a:blip>
          <a:srcRect/>
          <a:stretch/>
        </p:blipFill>
        <p:spPr>
          <a:xfrm>
            <a:off x="6304705" y="9335335"/>
            <a:ext cx="2159288" cy="2159288"/>
          </a:xfrm>
          <a:prstGeom prst="rect">
            <a:avLst/>
          </a:prstGeom>
          <a:noFill/>
          <a:ln>
            <a:noFill/>
          </a:ln>
        </p:spPr>
      </p:pic>
      <p:pic>
        <p:nvPicPr>
          <p:cNvPr id="416" name="Shape 416"/>
          <p:cNvPicPr preferRelativeResize="0"/>
          <p:nvPr/>
        </p:nvPicPr>
        <p:blipFill rotWithShape="1">
          <a:blip r:embed="rId4">
            <a:alphaModFix/>
          </a:blip>
          <a:srcRect/>
          <a:stretch/>
        </p:blipFill>
        <p:spPr>
          <a:xfrm>
            <a:off x="6304705" y="6880200"/>
            <a:ext cx="2159288" cy="2159288"/>
          </a:xfrm>
          <a:prstGeom prst="rect">
            <a:avLst/>
          </a:prstGeom>
          <a:noFill/>
          <a:ln>
            <a:noFill/>
          </a:ln>
        </p:spPr>
      </p:pic>
      <p:sp>
        <p:nvSpPr>
          <p:cNvPr id="417" name="Shape 417"/>
          <p:cNvSpPr txBox="1"/>
          <p:nvPr/>
        </p:nvSpPr>
        <p:spPr>
          <a:xfrm>
            <a:off x="3968839" y="4949969"/>
            <a:ext cx="4898144" cy="1104604"/>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FCB614"/>
              </a:buClr>
              <a:buSzPct val="25000"/>
              <a:buFont typeface="Montserrat"/>
              <a:buNone/>
            </a:pPr>
            <a:r>
              <a:rPr lang="en-US" sz="3200" b="1" i="0" u="none" strike="noStrike" cap="none" dirty="0">
                <a:solidFill>
                  <a:srgbClr val="FCB614"/>
                </a:solidFill>
                <a:latin typeface="Montserrat"/>
                <a:ea typeface="Montserrat"/>
                <a:cs typeface="Montserrat"/>
                <a:sym typeface="Montserrat"/>
              </a:rPr>
              <a:t>2,000 EDIFÍSIUS</a:t>
            </a:r>
          </a:p>
          <a:p>
            <a:pPr marL="0" marR="0" lvl="0" indent="0" algn="ctr" rtl="0">
              <a:lnSpc>
                <a:spcPct val="100000"/>
              </a:lnSpc>
              <a:spcBef>
                <a:spcPts val="0"/>
              </a:spcBef>
              <a:spcAft>
                <a:spcPts val="0"/>
              </a:spcAft>
              <a:buClr>
                <a:srgbClr val="FCB614"/>
              </a:buClr>
              <a:buSzPct val="25000"/>
              <a:buFont typeface="Montserrat"/>
              <a:buNone/>
            </a:pPr>
            <a:r>
              <a:rPr lang="en-US" sz="3200" b="1" i="0" u="none" strike="noStrike" cap="none" dirty="0">
                <a:solidFill>
                  <a:srgbClr val="FCB614"/>
                </a:solidFill>
                <a:latin typeface="Montserrat"/>
                <a:ea typeface="Montserrat"/>
                <a:cs typeface="Montserrat"/>
                <a:sym typeface="Montserrat"/>
              </a:rPr>
              <a:t>(Valor $20B)</a:t>
            </a:r>
          </a:p>
        </p:txBody>
      </p:sp>
      <p:sp>
        <p:nvSpPr>
          <p:cNvPr id="418" name="Shape 418"/>
          <p:cNvSpPr/>
          <p:nvPr/>
        </p:nvSpPr>
        <p:spPr>
          <a:xfrm>
            <a:off x="1522270" y="11732960"/>
            <a:ext cx="6941722" cy="57507"/>
          </a:xfrm>
          <a:prstGeom prst="rect">
            <a:avLst/>
          </a:prstGeom>
          <a:solidFill>
            <a:srgbClr val="FCB614"/>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FCB614"/>
              </a:solidFill>
              <a:latin typeface="Lato"/>
              <a:ea typeface="Lato"/>
              <a:cs typeface="Lato"/>
              <a:sym typeface="Lato"/>
            </a:endParaRPr>
          </a:p>
        </p:txBody>
      </p:sp>
      <p:pic>
        <p:nvPicPr>
          <p:cNvPr id="419" name="Shape 419"/>
          <p:cNvPicPr preferRelativeResize="0"/>
          <p:nvPr/>
        </p:nvPicPr>
        <p:blipFill rotWithShape="1">
          <a:blip r:embed="rId3">
            <a:alphaModFix/>
          </a:blip>
          <a:srcRect/>
          <a:stretch/>
        </p:blipFill>
        <p:spPr>
          <a:xfrm>
            <a:off x="18585206" y="9612936"/>
            <a:ext cx="1893512" cy="1893512"/>
          </a:xfrm>
          <a:prstGeom prst="rect">
            <a:avLst/>
          </a:prstGeom>
          <a:noFill/>
          <a:ln>
            <a:noFill/>
          </a:ln>
        </p:spPr>
      </p:pic>
      <p:pic>
        <p:nvPicPr>
          <p:cNvPr id="420" name="Shape 420"/>
          <p:cNvPicPr preferRelativeResize="0"/>
          <p:nvPr/>
        </p:nvPicPr>
        <p:blipFill rotWithShape="1">
          <a:blip r:embed="rId5">
            <a:alphaModFix/>
          </a:blip>
          <a:srcRect/>
          <a:stretch/>
        </p:blipFill>
        <p:spPr>
          <a:xfrm>
            <a:off x="20390870" y="9953228"/>
            <a:ext cx="1520783" cy="1520783"/>
          </a:xfrm>
          <a:prstGeom prst="rect">
            <a:avLst/>
          </a:prstGeom>
          <a:noFill/>
          <a:ln>
            <a:noFill/>
          </a:ln>
        </p:spPr>
      </p:pic>
      <p:pic>
        <p:nvPicPr>
          <p:cNvPr id="421" name="Shape 421"/>
          <p:cNvPicPr preferRelativeResize="0"/>
          <p:nvPr/>
        </p:nvPicPr>
        <p:blipFill rotWithShape="1">
          <a:blip r:embed="rId5">
            <a:alphaModFix/>
          </a:blip>
          <a:srcRect/>
          <a:stretch/>
        </p:blipFill>
        <p:spPr>
          <a:xfrm>
            <a:off x="20390870" y="8343352"/>
            <a:ext cx="1520783" cy="1520783"/>
          </a:xfrm>
          <a:prstGeom prst="rect">
            <a:avLst/>
          </a:prstGeom>
          <a:noFill/>
          <a:ln>
            <a:noFill/>
          </a:ln>
        </p:spPr>
      </p:pic>
      <p:sp>
        <p:nvSpPr>
          <p:cNvPr id="422" name="Shape 422"/>
          <p:cNvSpPr txBox="1"/>
          <p:nvPr/>
        </p:nvSpPr>
        <p:spPr>
          <a:xfrm>
            <a:off x="15612379" y="3197930"/>
            <a:ext cx="5312036" cy="1104604"/>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FCB614"/>
              </a:buClr>
              <a:buSzPct val="25000"/>
              <a:buFont typeface="Montserrat"/>
              <a:buNone/>
            </a:pPr>
            <a:r>
              <a:rPr lang="en-US" sz="3200" b="1" i="0" u="none" strike="noStrike" cap="none" dirty="0">
                <a:solidFill>
                  <a:srgbClr val="FCB614"/>
                </a:solidFill>
                <a:latin typeface="Montserrat"/>
                <a:ea typeface="Montserrat"/>
                <a:cs typeface="Montserrat"/>
                <a:sym typeface="Montserrat"/>
              </a:rPr>
              <a:t>12,000 EDIFÍSIUS</a:t>
            </a:r>
          </a:p>
          <a:p>
            <a:pPr marL="0" marR="0" lvl="0" indent="0" algn="ctr" rtl="0">
              <a:lnSpc>
                <a:spcPct val="100000"/>
              </a:lnSpc>
              <a:spcBef>
                <a:spcPts val="0"/>
              </a:spcBef>
              <a:spcAft>
                <a:spcPts val="0"/>
              </a:spcAft>
              <a:buClr>
                <a:srgbClr val="FCB614"/>
              </a:buClr>
              <a:buSzPct val="25000"/>
              <a:buFont typeface="Montserrat"/>
              <a:buNone/>
            </a:pPr>
            <a:r>
              <a:rPr lang="en-US" sz="3200" b="1" i="0" u="none" strike="noStrike" cap="none" dirty="0">
                <a:solidFill>
                  <a:srgbClr val="FCB614"/>
                </a:solidFill>
                <a:latin typeface="Montserrat"/>
                <a:ea typeface="Montserrat"/>
                <a:cs typeface="Montserrat"/>
                <a:sym typeface="Montserrat"/>
              </a:rPr>
              <a:t>(</a:t>
            </a:r>
            <a:r>
              <a:rPr lang="en-US" sz="3200" b="1" dirty="0">
                <a:solidFill>
                  <a:srgbClr val="FCB614"/>
                </a:solidFill>
                <a:latin typeface="Montserrat"/>
                <a:ea typeface="Montserrat"/>
                <a:cs typeface="Montserrat"/>
                <a:sym typeface="Montserrat"/>
              </a:rPr>
              <a:t>Valor</a:t>
            </a:r>
            <a:r>
              <a:rPr lang="en-US" sz="3200" b="1" i="0" u="none" strike="noStrike" cap="none" dirty="0">
                <a:solidFill>
                  <a:srgbClr val="FCB614"/>
                </a:solidFill>
                <a:latin typeface="Montserrat"/>
                <a:ea typeface="Montserrat"/>
                <a:cs typeface="Montserrat"/>
                <a:sym typeface="Montserrat"/>
              </a:rPr>
              <a:t> $85B)</a:t>
            </a:r>
          </a:p>
        </p:txBody>
      </p:sp>
      <p:sp>
        <p:nvSpPr>
          <p:cNvPr id="423" name="Shape 423"/>
          <p:cNvSpPr/>
          <p:nvPr/>
        </p:nvSpPr>
        <p:spPr>
          <a:xfrm rot="10800000" flipH="1">
            <a:off x="12061429" y="11769854"/>
            <a:ext cx="10945795" cy="62338"/>
          </a:xfrm>
          <a:prstGeom prst="rect">
            <a:avLst/>
          </a:prstGeom>
          <a:solidFill>
            <a:srgbClr val="FCB614"/>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FCB614"/>
              </a:solidFill>
              <a:latin typeface="Lato"/>
              <a:ea typeface="Lato"/>
              <a:cs typeface="Lato"/>
              <a:sym typeface="Lato"/>
            </a:endParaRPr>
          </a:p>
        </p:txBody>
      </p:sp>
      <p:pic>
        <p:nvPicPr>
          <p:cNvPr id="424" name="Shape 424"/>
          <p:cNvPicPr preferRelativeResize="0"/>
          <p:nvPr/>
        </p:nvPicPr>
        <p:blipFill rotWithShape="1">
          <a:blip r:embed="rId6">
            <a:alphaModFix/>
          </a:blip>
          <a:srcRect/>
          <a:stretch/>
        </p:blipFill>
        <p:spPr>
          <a:xfrm>
            <a:off x="1936184" y="10655503"/>
            <a:ext cx="839118" cy="839118"/>
          </a:xfrm>
          <a:prstGeom prst="rect">
            <a:avLst/>
          </a:prstGeom>
          <a:noFill/>
          <a:ln>
            <a:noFill/>
          </a:ln>
        </p:spPr>
      </p:pic>
      <p:pic>
        <p:nvPicPr>
          <p:cNvPr id="425" name="Shape 425"/>
          <p:cNvPicPr preferRelativeResize="0"/>
          <p:nvPr/>
        </p:nvPicPr>
        <p:blipFill rotWithShape="1">
          <a:blip r:embed="rId6">
            <a:alphaModFix/>
          </a:blip>
          <a:srcRect/>
          <a:stretch/>
        </p:blipFill>
        <p:spPr>
          <a:xfrm>
            <a:off x="1928108" y="9723764"/>
            <a:ext cx="839118" cy="839118"/>
          </a:xfrm>
          <a:prstGeom prst="rect">
            <a:avLst/>
          </a:prstGeom>
          <a:noFill/>
          <a:ln>
            <a:noFill/>
          </a:ln>
        </p:spPr>
      </p:pic>
      <p:pic>
        <p:nvPicPr>
          <p:cNvPr id="426" name="Shape 426"/>
          <p:cNvPicPr preferRelativeResize="0"/>
          <p:nvPr/>
        </p:nvPicPr>
        <p:blipFill rotWithShape="1">
          <a:blip r:embed="rId6">
            <a:alphaModFix/>
          </a:blip>
          <a:srcRect/>
          <a:stretch/>
        </p:blipFill>
        <p:spPr>
          <a:xfrm>
            <a:off x="1939819" y="8811786"/>
            <a:ext cx="839118" cy="839118"/>
          </a:xfrm>
          <a:prstGeom prst="rect">
            <a:avLst/>
          </a:prstGeom>
          <a:noFill/>
          <a:ln>
            <a:noFill/>
          </a:ln>
        </p:spPr>
      </p:pic>
      <p:pic>
        <p:nvPicPr>
          <p:cNvPr id="427" name="Shape 427"/>
          <p:cNvPicPr preferRelativeResize="0"/>
          <p:nvPr/>
        </p:nvPicPr>
        <p:blipFill rotWithShape="1">
          <a:blip r:embed="rId6">
            <a:alphaModFix/>
          </a:blip>
          <a:srcRect/>
          <a:stretch/>
        </p:blipFill>
        <p:spPr>
          <a:xfrm>
            <a:off x="1939818" y="7871668"/>
            <a:ext cx="839118" cy="839118"/>
          </a:xfrm>
          <a:prstGeom prst="rect">
            <a:avLst/>
          </a:prstGeom>
          <a:noFill/>
          <a:ln>
            <a:noFill/>
          </a:ln>
        </p:spPr>
      </p:pic>
      <p:pic>
        <p:nvPicPr>
          <p:cNvPr id="428" name="Shape 428"/>
          <p:cNvPicPr preferRelativeResize="0"/>
          <p:nvPr/>
        </p:nvPicPr>
        <p:blipFill rotWithShape="1">
          <a:blip r:embed="rId6">
            <a:alphaModFix/>
          </a:blip>
          <a:srcRect/>
          <a:stretch/>
        </p:blipFill>
        <p:spPr>
          <a:xfrm>
            <a:off x="1939817" y="6941392"/>
            <a:ext cx="839118" cy="839118"/>
          </a:xfrm>
          <a:prstGeom prst="rect">
            <a:avLst/>
          </a:prstGeom>
          <a:noFill/>
          <a:ln>
            <a:noFill/>
          </a:ln>
        </p:spPr>
      </p:pic>
      <p:pic>
        <p:nvPicPr>
          <p:cNvPr id="429" name="Shape 429"/>
          <p:cNvPicPr preferRelativeResize="0"/>
          <p:nvPr/>
        </p:nvPicPr>
        <p:blipFill rotWithShape="1">
          <a:blip r:embed="rId6">
            <a:alphaModFix/>
          </a:blip>
          <a:srcRect/>
          <a:stretch/>
        </p:blipFill>
        <p:spPr>
          <a:xfrm>
            <a:off x="1939816" y="6041082"/>
            <a:ext cx="839118" cy="839118"/>
          </a:xfrm>
          <a:prstGeom prst="rect">
            <a:avLst/>
          </a:prstGeom>
          <a:noFill/>
          <a:ln>
            <a:noFill/>
          </a:ln>
        </p:spPr>
      </p:pic>
      <p:pic>
        <p:nvPicPr>
          <p:cNvPr id="430" name="Shape 430"/>
          <p:cNvPicPr preferRelativeResize="0"/>
          <p:nvPr/>
        </p:nvPicPr>
        <p:blipFill rotWithShape="1">
          <a:blip r:embed="rId6">
            <a:alphaModFix/>
          </a:blip>
          <a:srcRect/>
          <a:stretch/>
        </p:blipFill>
        <p:spPr>
          <a:xfrm>
            <a:off x="15352384" y="10667331"/>
            <a:ext cx="839118" cy="839118"/>
          </a:xfrm>
          <a:prstGeom prst="rect">
            <a:avLst/>
          </a:prstGeom>
          <a:noFill/>
          <a:ln>
            <a:noFill/>
          </a:ln>
        </p:spPr>
      </p:pic>
      <p:pic>
        <p:nvPicPr>
          <p:cNvPr id="431" name="Shape 431"/>
          <p:cNvPicPr preferRelativeResize="0"/>
          <p:nvPr/>
        </p:nvPicPr>
        <p:blipFill rotWithShape="1">
          <a:blip r:embed="rId6">
            <a:alphaModFix/>
          </a:blip>
          <a:srcRect/>
          <a:stretch/>
        </p:blipFill>
        <p:spPr>
          <a:xfrm>
            <a:off x="15344307" y="9735592"/>
            <a:ext cx="839118" cy="839118"/>
          </a:xfrm>
          <a:prstGeom prst="rect">
            <a:avLst/>
          </a:prstGeom>
          <a:noFill/>
          <a:ln>
            <a:noFill/>
          </a:ln>
        </p:spPr>
      </p:pic>
      <p:pic>
        <p:nvPicPr>
          <p:cNvPr id="432" name="Shape 432"/>
          <p:cNvPicPr preferRelativeResize="0"/>
          <p:nvPr/>
        </p:nvPicPr>
        <p:blipFill rotWithShape="1">
          <a:blip r:embed="rId6">
            <a:alphaModFix/>
          </a:blip>
          <a:srcRect/>
          <a:stretch/>
        </p:blipFill>
        <p:spPr>
          <a:xfrm>
            <a:off x="15356020" y="8823614"/>
            <a:ext cx="839118" cy="839118"/>
          </a:xfrm>
          <a:prstGeom prst="rect">
            <a:avLst/>
          </a:prstGeom>
          <a:noFill/>
          <a:ln>
            <a:noFill/>
          </a:ln>
        </p:spPr>
      </p:pic>
      <p:pic>
        <p:nvPicPr>
          <p:cNvPr id="433" name="Shape 433"/>
          <p:cNvPicPr preferRelativeResize="0"/>
          <p:nvPr/>
        </p:nvPicPr>
        <p:blipFill rotWithShape="1">
          <a:blip r:embed="rId6">
            <a:alphaModFix/>
          </a:blip>
          <a:srcRect/>
          <a:stretch/>
        </p:blipFill>
        <p:spPr>
          <a:xfrm>
            <a:off x="15356018" y="7883496"/>
            <a:ext cx="839118" cy="839118"/>
          </a:xfrm>
          <a:prstGeom prst="rect">
            <a:avLst/>
          </a:prstGeom>
          <a:noFill/>
          <a:ln>
            <a:noFill/>
          </a:ln>
        </p:spPr>
      </p:pic>
      <p:pic>
        <p:nvPicPr>
          <p:cNvPr id="434" name="Shape 434"/>
          <p:cNvPicPr preferRelativeResize="0"/>
          <p:nvPr/>
        </p:nvPicPr>
        <p:blipFill rotWithShape="1">
          <a:blip r:embed="rId6">
            <a:alphaModFix/>
          </a:blip>
          <a:srcRect/>
          <a:stretch/>
        </p:blipFill>
        <p:spPr>
          <a:xfrm>
            <a:off x="14932825" y="6986157"/>
            <a:ext cx="839118" cy="839118"/>
          </a:xfrm>
          <a:prstGeom prst="rect">
            <a:avLst/>
          </a:prstGeom>
          <a:noFill/>
          <a:ln>
            <a:noFill/>
          </a:ln>
        </p:spPr>
      </p:pic>
      <p:pic>
        <p:nvPicPr>
          <p:cNvPr id="435" name="Shape 435"/>
          <p:cNvPicPr preferRelativeResize="0"/>
          <p:nvPr/>
        </p:nvPicPr>
        <p:blipFill rotWithShape="1">
          <a:blip r:embed="rId6">
            <a:alphaModFix/>
          </a:blip>
          <a:srcRect/>
          <a:stretch/>
        </p:blipFill>
        <p:spPr>
          <a:xfrm>
            <a:off x="14932823" y="6085848"/>
            <a:ext cx="839118" cy="839118"/>
          </a:xfrm>
          <a:prstGeom prst="rect">
            <a:avLst/>
          </a:prstGeom>
          <a:noFill/>
          <a:ln>
            <a:noFill/>
          </a:ln>
        </p:spPr>
      </p:pic>
      <p:pic>
        <p:nvPicPr>
          <p:cNvPr id="436" name="Shape 436"/>
          <p:cNvPicPr preferRelativeResize="0"/>
          <p:nvPr/>
        </p:nvPicPr>
        <p:blipFill rotWithShape="1">
          <a:blip r:embed="rId6">
            <a:alphaModFix/>
          </a:blip>
          <a:srcRect/>
          <a:stretch/>
        </p:blipFill>
        <p:spPr>
          <a:xfrm>
            <a:off x="14505189" y="10667331"/>
            <a:ext cx="839118" cy="839118"/>
          </a:xfrm>
          <a:prstGeom prst="rect">
            <a:avLst/>
          </a:prstGeom>
          <a:noFill/>
          <a:ln>
            <a:noFill/>
          </a:ln>
        </p:spPr>
      </p:pic>
      <p:pic>
        <p:nvPicPr>
          <p:cNvPr id="437" name="Shape 437"/>
          <p:cNvPicPr preferRelativeResize="0"/>
          <p:nvPr/>
        </p:nvPicPr>
        <p:blipFill rotWithShape="1">
          <a:blip r:embed="rId6">
            <a:alphaModFix/>
          </a:blip>
          <a:srcRect/>
          <a:stretch/>
        </p:blipFill>
        <p:spPr>
          <a:xfrm>
            <a:off x="14497112" y="9735592"/>
            <a:ext cx="839118" cy="839118"/>
          </a:xfrm>
          <a:prstGeom prst="rect">
            <a:avLst/>
          </a:prstGeom>
          <a:noFill/>
          <a:ln>
            <a:noFill/>
          </a:ln>
        </p:spPr>
      </p:pic>
      <p:pic>
        <p:nvPicPr>
          <p:cNvPr id="438" name="Shape 438"/>
          <p:cNvPicPr preferRelativeResize="0"/>
          <p:nvPr/>
        </p:nvPicPr>
        <p:blipFill rotWithShape="1">
          <a:blip r:embed="rId6">
            <a:alphaModFix/>
          </a:blip>
          <a:srcRect/>
          <a:stretch/>
        </p:blipFill>
        <p:spPr>
          <a:xfrm>
            <a:off x="14508823" y="8823614"/>
            <a:ext cx="839118" cy="839118"/>
          </a:xfrm>
          <a:prstGeom prst="rect">
            <a:avLst/>
          </a:prstGeom>
          <a:noFill/>
          <a:ln>
            <a:noFill/>
          </a:ln>
        </p:spPr>
      </p:pic>
      <p:pic>
        <p:nvPicPr>
          <p:cNvPr id="439" name="Shape 439"/>
          <p:cNvPicPr preferRelativeResize="0"/>
          <p:nvPr/>
        </p:nvPicPr>
        <p:blipFill rotWithShape="1">
          <a:blip r:embed="rId6">
            <a:alphaModFix/>
          </a:blip>
          <a:srcRect/>
          <a:stretch/>
        </p:blipFill>
        <p:spPr>
          <a:xfrm>
            <a:off x="14508823" y="7883496"/>
            <a:ext cx="839118" cy="839118"/>
          </a:xfrm>
          <a:prstGeom prst="rect">
            <a:avLst/>
          </a:prstGeom>
          <a:noFill/>
          <a:ln>
            <a:noFill/>
          </a:ln>
        </p:spPr>
      </p:pic>
      <p:pic>
        <p:nvPicPr>
          <p:cNvPr id="440" name="Shape 440"/>
          <p:cNvPicPr preferRelativeResize="0"/>
          <p:nvPr/>
        </p:nvPicPr>
        <p:blipFill rotWithShape="1">
          <a:blip r:embed="rId6">
            <a:alphaModFix/>
          </a:blip>
          <a:srcRect/>
          <a:stretch/>
        </p:blipFill>
        <p:spPr>
          <a:xfrm>
            <a:off x="14085629" y="6986157"/>
            <a:ext cx="839118" cy="839118"/>
          </a:xfrm>
          <a:prstGeom prst="rect">
            <a:avLst/>
          </a:prstGeom>
          <a:noFill/>
          <a:ln>
            <a:noFill/>
          </a:ln>
        </p:spPr>
      </p:pic>
      <p:pic>
        <p:nvPicPr>
          <p:cNvPr id="441" name="Shape 441"/>
          <p:cNvPicPr preferRelativeResize="0"/>
          <p:nvPr/>
        </p:nvPicPr>
        <p:blipFill rotWithShape="1">
          <a:blip r:embed="rId6">
            <a:alphaModFix/>
          </a:blip>
          <a:srcRect/>
          <a:stretch/>
        </p:blipFill>
        <p:spPr>
          <a:xfrm>
            <a:off x="14085628" y="6085848"/>
            <a:ext cx="839118" cy="839118"/>
          </a:xfrm>
          <a:prstGeom prst="rect">
            <a:avLst/>
          </a:prstGeom>
          <a:noFill/>
          <a:ln>
            <a:noFill/>
          </a:ln>
        </p:spPr>
      </p:pic>
      <p:pic>
        <p:nvPicPr>
          <p:cNvPr id="442" name="Shape 442"/>
          <p:cNvPicPr preferRelativeResize="0"/>
          <p:nvPr/>
        </p:nvPicPr>
        <p:blipFill rotWithShape="1">
          <a:blip r:embed="rId6">
            <a:alphaModFix/>
          </a:blip>
          <a:srcRect/>
          <a:stretch/>
        </p:blipFill>
        <p:spPr>
          <a:xfrm>
            <a:off x="13702671" y="10667331"/>
            <a:ext cx="839118" cy="839118"/>
          </a:xfrm>
          <a:prstGeom prst="rect">
            <a:avLst/>
          </a:prstGeom>
          <a:noFill/>
          <a:ln>
            <a:noFill/>
          </a:ln>
        </p:spPr>
      </p:pic>
      <p:pic>
        <p:nvPicPr>
          <p:cNvPr id="443" name="Shape 443"/>
          <p:cNvPicPr preferRelativeResize="0"/>
          <p:nvPr/>
        </p:nvPicPr>
        <p:blipFill rotWithShape="1">
          <a:blip r:embed="rId6">
            <a:alphaModFix/>
          </a:blip>
          <a:srcRect/>
          <a:stretch/>
        </p:blipFill>
        <p:spPr>
          <a:xfrm>
            <a:off x="13694595" y="9735592"/>
            <a:ext cx="839118" cy="839118"/>
          </a:xfrm>
          <a:prstGeom prst="rect">
            <a:avLst/>
          </a:prstGeom>
          <a:noFill/>
          <a:ln>
            <a:noFill/>
          </a:ln>
        </p:spPr>
      </p:pic>
      <p:pic>
        <p:nvPicPr>
          <p:cNvPr id="444" name="Shape 444"/>
          <p:cNvPicPr preferRelativeResize="0"/>
          <p:nvPr/>
        </p:nvPicPr>
        <p:blipFill rotWithShape="1">
          <a:blip r:embed="rId6">
            <a:alphaModFix/>
          </a:blip>
          <a:srcRect/>
          <a:stretch/>
        </p:blipFill>
        <p:spPr>
          <a:xfrm>
            <a:off x="13706306" y="8823614"/>
            <a:ext cx="839118" cy="839118"/>
          </a:xfrm>
          <a:prstGeom prst="rect">
            <a:avLst/>
          </a:prstGeom>
          <a:noFill/>
          <a:ln>
            <a:noFill/>
          </a:ln>
        </p:spPr>
      </p:pic>
      <p:pic>
        <p:nvPicPr>
          <p:cNvPr id="445" name="Shape 445"/>
          <p:cNvPicPr preferRelativeResize="0"/>
          <p:nvPr/>
        </p:nvPicPr>
        <p:blipFill rotWithShape="1">
          <a:blip r:embed="rId6">
            <a:alphaModFix/>
          </a:blip>
          <a:srcRect/>
          <a:stretch/>
        </p:blipFill>
        <p:spPr>
          <a:xfrm>
            <a:off x="13706306" y="7883496"/>
            <a:ext cx="839118" cy="839118"/>
          </a:xfrm>
          <a:prstGeom prst="rect">
            <a:avLst/>
          </a:prstGeom>
          <a:noFill/>
          <a:ln>
            <a:noFill/>
          </a:ln>
        </p:spPr>
      </p:pic>
      <p:pic>
        <p:nvPicPr>
          <p:cNvPr id="446" name="Shape 446"/>
          <p:cNvPicPr preferRelativeResize="0"/>
          <p:nvPr/>
        </p:nvPicPr>
        <p:blipFill rotWithShape="1">
          <a:blip r:embed="rId6">
            <a:alphaModFix/>
          </a:blip>
          <a:srcRect/>
          <a:stretch/>
        </p:blipFill>
        <p:spPr>
          <a:xfrm>
            <a:off x="13283112" y="6986157"/>
            <a:ext cx="839118" cy="839118"/>
          </a:xfrm>
          <a:prstGeom prst="rect">
            <a:avLst/>
          </a:prstGeom>
          <a:noFill/>
          <a:ln>
            <a:noFill/>
          </a:ln>
        </p:spPr>
      </p:pic>
      <p:pic>
        <p:nvPicPr>
          <p:cNvPr id="447" name="Shape 447"/>
          <p:cNvPicPr preferRelativeResize="0"/>
          <p:nvPr/>
        </p:nvPicPr>
        <p:blipFill rotWithShape="1">
          <a:blip r:embed="rId6">
            <a:alphaModFix/>
          </a:blip>
          <a:srcRect/>
          <a:stretch/>
        </p:blipFill>
        <p:spPr>
          <a:xfrm>
            <a:off x="13283110" y="6085848"/>
            <a:ext cx="839118" cy="839118"/>
          </a:xfrm>
          <a:prstGeom prst="rect">
            <a:avLst/>
          </a:prstGeom>
          <a:noFill/>
          <a:ln>
            <a:noFill/>
          </a:ln>
        </p:spPr>
      </p:pic>
      <p:pic>
        <p:nvPicPr>
          <p:cNvPr id="448" name="Shape 448"/>
          <p:cNvPicPr preferRelativeResize="0"/>
          <p:nvPr/>
        </p:nvPicPr>
        <p:blipFill rotWithShape="1">
          <a:blip r:embed="rId6">
            <a:alphaModFix/>
          </a:blip>
          <a:srcRect/>
          <a:stretch/>
        </p:blipFill>
        <p:spPr>
          <a:xfrm>
            <a:off x="12875997" y="10670975"/>
            <a:ext cx="839118" cy="839118"/>
          </a:xfrm>
          <a:prstGeom prst="rect">
            <a:avLst/>
          </a:prstGeom>
          <a:noFill/>
          <a:ln>
            <a:noFill/>
          </a:ln>
        </p:spPr>
      </p:pic>
      <p:pic>
        <p:nvPicPr>
          <p:cNvPr id="449" name="Shape 449"/>
          <p:cNvPicPr preferRelativeResize="0"/>
          <p:nvPr/>
        </p:nvPicPr>
        <p:blipFill rotWithShape="1">
          <a:blip r:embed="rId6">
            <a:alphaModFix/>
          </a:blip>
          <a:srcRect/>
          <a:stretch/>
        </p:blipFill>
        <p:spPr>
          <a:xfrm>
            <a:off x="12867921" y="9739236"/>
            <a:ext cx="839118" cy="839118"/>
          </a:xfrm>
          <a:prstGeom prst="rect">
            <a:avLst/>
          </a:prstGeom>
          <a:noFill/>
          <a:ln>
            <a:noFill/>
          </a:ln>
        </p:spPr>
      </p:pic>
      <p:pic>
        <p:nvPicPr>
          <p:cNvPr id="450" name="Shape 450"/>
          <p:cNvPicPr preferRelativeResize="0"/>
          <p:nvPr/>
        </p:nvPicPr>
        <p:blipFill rotWithShape="1">
          <a:blip r:embed="rId6">
            <a:alphaModFix/>
          </a:blip>
          <a:srcRect/>
          <a:stretch/>
        </p:blipFill>
        <p:spPr>
          <a:xfrm>
            <a:off x="12879632" y="8827259"/>
            <a:ext cx="839118" cy="839118"/>
          </a:xfrm>
          <a:prstGeom prst="rect">
            <a:avLst/>
          </a:prstGeom>
          <a:noFill/>
          <a:ln>
            <a:noFill/>
          </a:ln>
        </p:spPr>
      </p:pic>
      <p:pic>
        <p:nvPicPr>
          <p:cNvPr id="451" name="Shape 451"/>
          <p:cNvPicPr preferRelativeResize="0"/>
          <p:nvPr/>
        </p:nvPicPr>
        <p:blipFill rotWithShape="1">
          <a:blip r:embed="rId6">
            <a:alphaModFix/>
          </a:blip>
          <a:srcRect/>
          <a:stretch/>
        </p:blipFill>
        <p:spPr>
          <a:xfrm>
            <a:off x="12879632" y="7887140"/>
            <a:ext cx="839118" cy="839118"/>
          </a:xfrm>
          <a:prstGeom prst="rect">
            <a:avLst/>
          </a:prstGeom>
          <a:noFill/>
          <a:ln>
            <a:noFill/>
          </a:ln>
        </p:spPr>
      </p:pic>
      <p:pic>
        <p:nvPicPr>
          <p:cNvPr id="452" name="Shape 452"/>
          <p:cNvPicPr preferRelativeResize="0"/>
          <p:nvPr/>
        </p:nvPicPr>
        <p:blipFill rotWithShape="1">
          <a:blip r:embed="rId6">
            <a:alphaModFix/>
          </a:blip>
          <a:srcRect/>
          <a:stretch/>
        </p:blipFill>
        <p:spPr>
          <a:xfrm>
            <a:off x="12456438" y="6989803"/>
            <a:ext cx="839118" cy="839118"/>
          </a:xfrm>
          <a:prstGeom prst="rect">
            <a:avLst/>
          </a:prstGeom>
          <a:noFill/>
          <a:ln>
            <a:noFill/>
          </a:ln>
        </p:spPr>
      </p:pic>
      <p:pic>
        <p:nvPicPr>
          <p:cNvPr id="453" name="Shape 453"/>
          <p:cNvPicPr preferRelativeResize="0"/>
          <p:nvPr/>
        </p:nvPicPr>
        <p:blipFill rotWithShape="1">
          <a:blip r:embed="rId6">
            <a:alphaModFix/>
          </a:blip>
          <a:srcRect/>
          <a:stretch/>
        </p:blipFill>
        <p:spPr>
          <a:xfrm>
            <a:off x="12456436" y="6089492"/>
            <a:ext cx="839118" cy="839118"/>
          </a:xfrm>
          <a:prstGeom prst="rect">
            <a:avLst/>
          </a:prstGeom>
          <a:noFill/>
          <a:ln>
            <a:noFill/>
          </a:ln>
        </p:spPr>
      </p:pic>
      <p:pic>
        <p:nvPicPr>
          <p:cNvPr id="454" name="Shape 454"/>
          <p:cNvPicPr preferRelativeResize="0"/>
          <p:nvPr/>
        </p:nvPicPr>
        <p:blipFill rotWithShape="1">
          <a:blip r:embed="rId6">
            <a:alphaModFix/>
          </a:blip>
          <a:srcRect/>
          <a:stretch/>
        </p:blipFill>
        <p:spPr>
          <a:xfrm>
            <a:off x="12061429" y="10675085"/>
            <a:ext cx="839118" cy="839118"/>
          </a:xfrm>
          <a:prstGeom prst="rect">
            <a:avLst/>
          </a:prstGeom>
          <a:noFill/>
          <a:ln>
            <a:noFill/>
          </a:ln>
        </p:spPr>
      </p:pic>
      <p:pic>
        <p:nvPicPr>
          <p:cNvPr id="455" name="Shape 455"/>
          <p:cNvPicPr preferRelativeResize="0"/>
          <p:nvPr/>
        </p:nvPicPr>
        <p:blipFill rotWithShape="1">
          <a:blip r:embed="rId6">
            <a:alphaModFix/>
          </a:blip>
          <a:srcRect/>
          <a:stretch/>
        </p:blipFill>
        <p:spPr>
          <a:xfrm>
            <a:off x="12053353" y="9743346"/>
            <a:ext cx="839118" cy="839118"/>
          </a:xfrm>
          <a:prstGeom prst="rect">
            <a:avLst/>
          </a:prstGeom>
          <a:noFill/>
          <a:ln>
            <a:noFill/>
          </a:ln>
        </p:spPr>
      </p:pic>
      <p:pic>
        <p:nvPicPr>
          <p:cNvPr id="456" name="Shape 456"/>
          <p:cNvPicPr preferRelativeResize="0"/>
          <p:nvPr/>
        </p:nvPicPr>
        <p:blipFill rotWithShape="1">
          <a:blip r:embed="rId6">
            <a:alphaModFix/>
          </a:blip>
          <a:srcRect/>
          <a:stretch/>
        </p:blipFill>
        <p:spPr>
          <a:xfrm>
            <a:off x="12065064" y="8831367"/>
            <a:ext cx="839118" cy="839118"/>
          </a:xfrm>
          <a:prstGeom prst="rect">
            <a:avLst/>
          </a:prstGeom>
          <a:noFill/>
          <a:ln>
            <a:noFill/>
          </a:ln>
        </p:spPr>
      </p:pic>
      <p:pic>
        <p:nvPicPr>
          <p:cNvPr id="457" name="Shape 457"/>
          <p:cNvPicPr preferRelativeResize="0"/>
          <p:nvPr/>
        </p:nvPicPr>
        <p:blipFill rotWithShape="1">
          <a:blip r:embed="rId6">
            <a:alphaModFix/>
          </a:blip>
          <a:srcRect/>
          <a:stretch/>
        </p:blipFill>
        <p:spPr>
          <a:xfrm>
            <a:off x="12065064" y="7891250"/>
            <a:ext cx="839118" cy="839118"/>
          </a:xfrm>
          <a:prstGeom prst="rect">
            <a:avLst/>
          </a:prstGeom>
          <a:noFill/>
          <a:ln>
            <a:noFill/>
          </a:ln>
        </p:spPr>
      </p:pic>
      <p:sp>
        <p:nvSpPr>
          <p:cNvPr id="458" name="Shape 458"/>
          <p:cNvSpPr txBox="1"/>
          <p:nvPr/>
        </p:nvSpPr>
        <p:spPr>
          <a:xfrm>
            <a:off x="1588534" y="4333735"/>
            <a:ext cx="1921648" cy="1104604"/>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FCB614"/>
              </a:buClr>
              <a:buSzPct val="25000"/>
              <a:buFont typeface="Montserrat"/>
              <a:buNone/>
            </a:pPr>
            <a:r>
              <a:rPr lang="en-US" sz="3200" b="1" i="0" u="none" strike="noStrike" cap="none" dirty="0">
                <a:solidFill>
                  <a:srgbClr val="FCB614"/>
                </a:solidFill>
                <a:latin typeface="Montserrat"/>
                <a:ea typeface="Montserrat"/>
                <a:cs typeface="Montserrat"/>
                <a:sym typeface="Montserrat"/>
              </a:rPr>
              <a:t>18,000</a:t>
            </a:r>
          </a:p>
          <a:p>
            <a:pPr marL="0" marR="0" lvl="0" indent="0" algn="ctr" rtl="0">
              <a:lnSpc>
                <a:spcPct val="100000"/>
              </a:lnSpc>
              <a:spcBef>
                <a:spcPts val="0"/>
              </a:spcBef>
              <a:spcAft>
                <a:spcPts val="0"/>
              </a:spcAft>
              <a:buClr>
                <a:srgbClr val="FCB614"/>
              </a:buClr>
              <a:buSzPct val="25000"/>
              <a:buFont typeface="Montserrat"/>
              <a:buNone/>
            </a:pPr>
            <a:r>
              <a:rPr lang="en-US" sz="3200" b="1" i="0" u="none" strike="noStrike" cap="none" dirty="0">
                <a:solidFill>
                  <a:srgbClr val="FCB614"/>
                </a:solidFill>
                <a:latin typeface="Montserrat"/>
                <a:ea typeface="Montserrat"/>
                <a:cs typeface="Montserrat"/>
                <a:sym typeface="Montserrat"/>
              </a:rPr>
              <a:t>PESOAS</a:t>
            </a:r>
          </a:p>
        </p:txBody>
      </p:sp>
      <p:pic>
        <p:nvPicPr>
          <p:cNvPr id="459" name="Shape 459"/>
          <p:cNvPicPr preferRelativeResize="0"/>
          <p:nvPr/>
        </p:nvPicPr>
        <p:blipFill rotWithShape="1">
          <a:blip r:embed="rId3">
            <a:alphaModFix/>
          </a:blip>
          <a:srcRect/>
          <a:stretch/>
        </p:blipFill>
        <p:spPr>
          <a:xfrm>
            <a:off x="17451851" y="9601110"/>
            <a:ext cx="1893512" cy="1893512"/>
          </a:xfrm>
          <a:prstGeom prst="rect">
            <a:avLst/>
          </a:prstGeom>
          <a:noFill/>
          <a:ln>
            <a:noFill/>
          </a:ln>
        </p:spPr>
      </p:pic>
      <p:pic>
        <p:nvPicPr>
          <p:cNvPr id="460" name="Shape 460"/>
          <p:cNvPicPr preferRelativeResize="0"/>
          <p:nvPr/>
        </p:nvPicPr>
        <p:blipFill rotWithShape="1">
          <a:blip r:embed="rId3">
            <a:alphaModFix/>
          </a:blip>
          <a:srcRect/>
          <a:stretch/>
        </p:blipFill>
        <p:spPr>
          <a:xfrm>
            <a:off x="16318495" y="9603050"/>
            <a:ext cx="1893512" cy="1893512"/>
          </a:xfrm>
          <a:prstGeom prst="rect">
            <a:avLst/>
          </a:prstGeom>
          <a:noFill/>
          <a:ln>
            <a:noFill/>
          </a:ln>
        </p:spPr>
      </p:pic>
      <p:pic>
        <p:nvPicPr>
          <p:cNvPr id="461" name="Shape 461"/>
          <p:cNvPicPr preferRelativeResize="0"/>
          <p:nvPr/>
        </p:nvPicPr>
        <p:blipFill rotWithShape="1">
          <a:blip r:embed="rId3">
            <a:alphaModFix/>
          </a:blip>
          <a:srcRect/>
          <a:stretch/>
        </p:blipFill>
        <p:spPr>
          <a:xfrm>
            <a:off x="18605728" y="7908817"/>
            <a:ext cx="1893512" cy="1893512"/>
          </a:xfrm>
          <a:prstGeom prst="rect">
            <a:avLst/>
          </a:prstGeom>
          <a:noFill/>
          <a:ln>
            <a:noFill/>
          </a:ln>
        </p:spPr>
      </p:pic>
      <p:pic>
        <p:nvPicPr>
          <p:cNvPr id="462" name="Shape 462"/>
          <p:cNvPicPr preferRelativeResize="0"/>
          <p:nvPr/>
        </p:nvPicPr>
        <p:blipFill rotWithShape="1">
          <a:blip r:embed="rId3">
            <a:alphaModFix/>
          </a:blip>
          <a:srcRect/>
          <a:stretch/>
        </p:blipFill>
        <p:spPr>
          <a:xfrm>
            <a:off x="17472373" y="7896989"/>
            <a:ext cx="1893512" cy="1893512"/>
          </a:xfrm>
          <a:prstGeom prst="rect">
            <a:avLst/>
          </a:prstGeom>
          <a:noFill/>
          <a:ln>
            <a:noFill/>
          </a:ln>
        </p:spPr>
      </p:pic>
      <p:pic>
        <p:nvPicPr>
          <p:cNvPr id="463" name="Shape 463"/>
          <p:cNvPicPr preferRelativeResize="0"/>
          <p:nvPr/>
        </p:nvPicPr>
        <p:blipFill rotWithShape="1">
          <a:blip r:embed="rId3">
            <a:alphaModFix/>
          </a:blip>
          <a:srcRect/>
          <a:stretch/>
        </p:blipFill>
        <p:spPr>
          <a:xfrm>
            <a:off x="16339018" y="7898931"/>
            <a:ext cx="1893512" cy="1893512"/>
          </a:xfrm>
          <a:prstGeom prst="rect">
            <a:avLst/>
          </a:prstGeom>
          <a:noFill/>
          <a:ln>
            <a:noFill/>
          </a:ln>
        </p:spPr>
      </p:pic>
      <p:pic>
        <p:nvPicPr>
          <p:cNvPr id="464" name="Shape 464"/>
          <p:cNvPicPr preferRelativeResize="0"/>
          <p:nvPr/>
        </p:nvPicPr>
        <p:blipFill rotWithShape="1">
          <a:blip r:embed="rId3">
            <a:alphaModFix/>
          </a:blip>
          <a:srcRect/>
          <a:stretch/>
        </p:blipFill>
        <p:spPr>
          <a:xfrm>
            <a:off x="18641595" y="6169180"/>
            <a:ext cx="1893512" cy="1893512"/>
          </a:xfrm>
          <a:prstGeom prst="rect">
            <a:avLst/>
          </a:prstGeom>
          <a:noFill/>
          <a:ln>
            <a:noFill/>
          </a:ln>
        </p:spPr>
      </p:pic>
      <p:pic>
        <p:nvPicPr>
          <p:cNvPr id="465" name="Shape 465"/>
          <p:cNvPicPr preferRelativeResize="0"/>
          <p:nvPr/>
        </p:nvPicPr>
        <p:blipFill rotWithShape="1">
          <a:blip r:embed="rId3">
            <a:alphaModFix/>
          </a:blip>
          <a:srcRect/>
          <a:stretch/>
        </p:blipFill>
        <p:spPr>
          <a:xfrm>
            <a:off x="17508240" y="6157353"/>
            <a:ext cx="1893512" cy="1893512"/>
          </a:xfrm>
          <a:prstGeom prst="rect">
            <a:avLst/>
          </a:prstGeom>
          <a:noFill/>
          <a:ln>
            <a:noFill/>
          </a:ln>
        </p:spPr>
      </p:pic>
      <p:pic>
        <p:nvPicPr>
          <p:cNvPr id="466" name="Shape 466"/>
          <p:cNvPicPr preferRelativeResize="0"/>
          <p:nvPr/>
        </p:nvPicPr>
        <p:blipFill rotWithShape="1">
          <a:blip r:embed="rId3">
            <a:alphaModFix/>
          </a:blip>
          <a:srcRect/>
          <a:stretch/>
        </p:blipFill>
        <p:spPr>
          <a:xfrm>
            <a:off x="16374885" y="6159294"/>
            <a:ext cx="1893512" cy="1893512"/>
          </a:xfrm>
          <a:prstGeom prst="rect">
            <a:avLst/>
          </a:prstGeom>
          <a:noFill/>
          <a:ln>
            <a:noFill/>
          </a:ln>
        </p:spPr>
      </p:pic>
      <p:pic>
        <p:nvPicPr>
          <p:cNvPr id="467" name="Shape 467"/>
          <p:cNvPicPr preferRelativeResize="0"/>
          <p:nvPr/>
        </p:nvPicPr>
        <p:blipFill rotWithShape="1">
          <a:blip r:embed="rId3">
            <a:alphaModFix/>
          </a:blip>
          <a:srcRect/>
          <a:stretch/>
        </p:blipFill>
        <p:spPr>
          <a:xfrm>
            <a:off x="18605728" y="4409435"/>
            <a:ext cx="1893512" cy="1893512"/>
          </a:xfrm>
          <a:prstGeom prst="rect">
            <a:avLst/>
          </a:prstGeom>
          <a:noFill/>
          <a:ln>
            <a:noFill/>
          </a:ln>
        </p:spPr>
      </p:pic>
      <p:pic>
        <p:nvPicPr>
          <p:cNvPr id="468" name="Shape 468"/>
          <p:cNvPicPr preferRelativeResize="0"/>
          <p:nvPr/>
        </p:nvPicPr>
        <p:blipFill rotWithShape="1">
          <a:blip r:embed="rId3">
            <a:alphaModFix/>
          </a:blip>
          <a:srcRect/>
          <a:stretch/>
        </p:blipFill>
        <p:spPr>
          <a:xfrm>
            <a:off x="17472373" y="4397608"/>
            <a:ext cx="1893512" cy="1893512"/>
          </a:xfrm>
          <a:prstGeom prst="rect">
            <a:avLst/>
          </a:prstGeom>
          <a:noFill/>
          <a:ln>
            <a:noFill/>
          </a:ln>
        </p:spPr>
      </p:pic>
      <p:pic>
        <p:nvPicPr>
          <p:cNvPr id="469" name="Shape 469"/>
          <p:cNvPicPr preferRelativeResize="0"/>
          <p:nvPr/>
        </p:nvPicPr>
        <p:blipFill rotWithShape="1">
          <a:blip r:embed="rId3">
            <a:alphaModFix/>
          </a:blip>
          <a:srcRect/>
          <a:stretch/>
        </p:blipFill>
        <p:spPr>
          <a:xfrm>
            <a:off x="16339018" y="4399550"/>
            <a:ext cx="1893512" cy="1893512"/>
          </a:xfrm>
          <a:prstGeom prst="rect">
            <a:avLst/>
          </a:prstGeom>
          <a:noFill/>
          <a:ln>
            <a:noFill/>
          </a:ln>
        </p:spPr>
      </p:pic>
      <p:pic>
        <p:nvPicPr>
          <p:cNvPr id="470" name="Shape 470"/>
          <p:cNvPicPr preferRelativeResize="0"/>
          <p:nvPr/>
        </p:nvPicPr>
        <p:blipFill rotWithShape="1">
          <a:blip r:embed="rId5">
            <a:alphaModFix/>
          </a:blip>
          <a:srcRect/>
          <a:stretch/>
        </p:blipFill>
        <p:spPr>
          <a:xfrm>
            <a:off x="21646842" y="9943911"/>
            <a:ext cx="1520783" cy="1520783"/>
          </a:xfrm>
          <a:prstGeom prst="rect">
            <a:avLst/>
          </a:prstGeom>
          <a:noFill/>
          <a:ln>
            <a:noFill/>
          </a:ln>
        </p:spPr>
      </p:pic>
      <p:pic>
        <p:nvPicPr>
          <p:cNvPr id="471" name="Shape 471"/>
          <p:cNvPicPr preferRelativeResize="0"/>
          <p:nvPr/>
        </p:nvPicPr>
        <p:blipFill rotWithShape="1">
          <a:blip r:embed="rId5">
            <a:alphaModFix/>
          </a:blip>
          <a:srcRect/>
          <a:stretch/>
        </p:blipFill>
        <p:spPr>
          <a:xfrm>
            <a:off x="21646843" y="8334035"/>
            <a:ext cx="1520783" cy="1520783"/>
          </a:xfrm>
          <a:prstGeom prst="rect">
            <a:avLst/>
          </a:prstGeom>
          <a:noFill/>
          <a:ln>
            <a:noFill/>
          </a:ln>
        </p:spPr>
      </p:pic>
      <p:pic>
        <p:nvPicPr>
          <p:cNvPr id="472" name="Shape 472"/>
          <p:cNvPicPr preferRelativeResize="0"/>
          <p:nvPr/>
        </p:nvPicPr>
        <p:blipFill rotWithShape="1">
          <a:blip r:embed="rId7">
            <a:alphaModFix/>
          </a:blip>
          <a:srcRect/>
          <a:stretch/>
        </p:blipFill>
        <p:spPr>
          <a:xfrm>
            <a:off x="20380693" y="6782915"/>
            <a:ext cx="1447297" cy="1447297"/>
          </a:xfrm>
          <a:prstGeom prst="rect">
            <a:avLst/>
          </a:prstGeom>
          <a:noFill/>
          <a:ln>
            <a:noFill/>
          </a:ln>
        </p:spPr>
      </p:pic>
      <p:pic>
        <p:nvPicPr>
          <p:cNvPr id="473" name="Shape 473"/>
          <p:cNvPicPr preferRelativeResize="0"/>
          <p:nvPr/>
        </p:nvPicPr>
        <p:blipFill rotWithShape="1">
          <a:blip r:embed="rId8">
            <a:alphaModFix/>
          </a:blip>
          <a:srcRect/>
          <a:stretch/>
        </p:blipFill>
        <p:spPr>
          <a:xfrm>
            <a:off x="20380693" y="5190160"/>
            <a:ext cx="1430176" cy="1430176"/>
          </a:xfrm>
          <a:prstGeom prst="rect">
            <a:avLst/>
          </a:prstGeom>
          <a:noFill/>
          <a:ln>
            <a:noFill/>
          </a:ln>
        </p:spPr>
      </p:pic>
      <p:pic>
        <p:nvPicPr>
          <p:cNvPr id="474" name="Shape 474"/>
          <p:cNvPicPr preferRelativeResize="0"/>
          <p:nvPr/>
        </p:nvPicPr>
        <p:blipFill rotWithShape="1">
          <a:blip r:embed="rId7">
            <a:alphaModFix/>
          </a:blip>
          <a:srcRect/>
          <a:stretch/>
        </p:blipFill>
        <p:spPr>
          <a:xfrm>
            <a:off x="21636665" y="6773599"/>
            <a:ext cx="1447297" cy="1447297"/>
          </a:xfrm>
          <a:prstGeom prst="rect">
            <a:avLst/>
          </a:prstGeom>
          <a:noFill/>
          <a:ln>
            <a:noFill/>
          </a:ln>
        </p:spPr>
      </p:pic>
      <p:pic>
        <p:nvPicPr>
          <p:cNvPr id="475" name="Shape 475"/>
          <p:cNvPicPr preferRelativeResize="0"/>
          <p:nvPr/>
        </p:nvPicPr>
        <p:blipFill rotWithShape="1">
          <a:blip r:embed="rId8">
            <a:alphaModFix/>
          </a:blip>
          <a:srcRect/>
          <a:stretch/>
        </p:blipFill>
        <p:spPr>
          <a:xfrm>
            <a:off x="21636665" y="5180844"/>
            <a:ext cx="1430176" cy="1430176"/>
          </a:xfrm>
          <a:prstGeom prst="rect">
            <a:avLst/>
          </a:prstGeom>
          <a:noFill/>
          <a:ln>
            <a:noFill/>
          </a:ln>
        </p:spPr>
      </p:pic>
      <p:sp>
        <p:nvSpPr>
          <p:cNvPr id="476" name="Shape 476"/>
          <p:cNvSpPr txBox="1"/>
          <p:nvPr/>
        </p:nvSpPr>
        <p:spPr>
          <a:xfrm>
            <a:off x="1849426" y="356717"/>
            <a:ext cx="13095610" cy="126954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2"/>
              </a:buClr>
              <a:buSzPct val="25000"/>
              <a:buFont typeface="Montserrat"/>
              <a:buNone/>
            </a:pPr>
            <a:r>
              <a:rPr lang="en-US" sz="5400" b="1" i="0" u="none" strike="noStrike" cap="none" dirty="0" err="1">
                <a:solidFill>
                  <a:schemeClr val="dk2"/>
                </a:solidFill>
                <a:latin typeface="Montserrat"/>
                <a:ea typeface="Montserrat"/>
                <a:cs typeface="Montserrat"/>
                <a:sym typeface="Montserrat"/>
              </a:rPr>
              <a:t>Kuzê</a:t>
            </a:r>
            <a:r>
              <a:rPr lang="en-US" sz="5400" b="1" i="0" u="none" strike="noStrike" cap="none" dirty="0">
                <a:solidFill>
                  <a:schemeClr val="dk2"/>
                </a:solidFill>
                <a:latin typeface="Montserrat"/>
                <a:ea typeface="Montserrat"/>
                <a:cs typeface="Montserrat"/>
                <a:sym typeface="Montserrat"/>
              </a:rPr>
              <a:t> </a:t>
            </a:r>
            <a:r>
              <a:rPr lang="en-US" sz="5400" b="1" dirty="0">
                <a:solidFill>
                  <a:schemeClr val="dk2"/>
                </a:solidFill>
                <a:latin typeface="Montserrat"/>
                <a:ea typeface="Montserrat"/>
                <a:cs typeface="Montserrat"/>
                <a:sym typeface="Montserrat"/>
              </a:rPr>
              <a:t>KI STÁ EN KAUZA</a:t>
            </a:r>
            <a:r>
              <a:rPr lang="en-US" sz="5400" b="1" i="0" u="none" strike="noStrike" cap="none" dirty="0">
                <a:solidFill>
                  <a:schemeClr val="dk2"/>
                </a:solidFill>
                <a:latin typeface="Montserrat"/>
                <a:ea typeface="Montserrat"/>
                <a:cs typeface="Montserrat"/>
                <a:sym typeface="Montserrat"/>
              </a:rPr>
              <a:t>?</a:t>
            </a:r>
          </a:p>
        </p:txBody>
      </p:sp>
      <p:sp>
        <p:nvSpPr>
          <p:cNvPr id="477" name="Shape 477"/>
          <p:cNvSpPr txBox="1"/>
          <p:nvPr/>
        </p:nvSpPr>
        <p:spPr>
          <a:xfrm>
            <a:off x="1372604" y="1039182"/>
            <a:ext cx="16004340" cy="78900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Montserrat"/>
              <a:buNone/>
            </a:pPr>
            <a:r>
              <a:rPr lang="en-US" sz="4000" b="0" i="0" u="none" strike="noStrike" cap="none" dirty="0" err="1">
                <a:solidFill>
                  <a:srgbClr val="000000"/>
                </a:solidFill>
                <a:latin typeface="Montserrat"/>
                <a:ea typeface="Montserrat"/>
                <a:cs typeface="Montserrat"/>
                <a:sym typeface="Montserrat"/>
              </a:rPr>
              <a:t>Pesoas</a:t>
            </a:r>
            <a:r>
              <a:rPr lang="en-US" sz="4000" b="0" i="0" u="none" strike="noStrike" cap="none" dirty="0">
                <a:solidFill>
                  <a:srgbClr val="000000"/>
                </a:solidFill>
                <a:latin typeface="Montserrat"/>
                <a:ea typeface="Montserrat"/>
                <a:cs typeface="Montserrat"/>
                <a:sym typeface="Montserrat"/>
              </a:rPr>
              <a:t> y </a:t>
            </a:r>
            <a:r>
              <a:rPr lang="en-US" sz="4000" b="0" i="0" u="none" strike="noStrike" cap="none" dirty="0" err="1">
                <a:solidFill>
                  <a:srgbClr val="000000"/>
                </a:solidFill>
                <a:latin typeface="Montserrat"/>
                <a:ea typeface="Montserrat"/>
                <a:cs typeface="Montserrat"/>
                <a:sym typeface="Montserrat"/>
              </a:rPr>
              <a:t>Edifísius</a:t>
            </a:r>
            <a:r>
              <a:rPr lang="en-US" sz="4000" b="0" i="0" u="none" strike="noStrike" cap="none" dirty="0">
                <a:solidFill>
                  <a:srgbClr val="000000"/>
                </a:solidFill>
                <a:latin typeface="Montserrat"/>
                <a:ea typeface="Montserrat"/>
                <a:cs typeface="Montserrat"/>
                <a:sym typeface="Montserrat"/>
              </a:rPr>
              <a:t> </a:t>
            </a:r>
            <a:r>
              <a:rPr lang="en-US" sz="4000" b="0" i="0" u="none" strike="noStrike" cap="none" dirty="0" err="1">
                <a:solidFill>
                  <a:srgbClr val="000000"/>
                </a:solidFill>
                <a:latin typeface="Montserrat"/>
                <a:ea typeface="Montserrat"/>
                <a:cs typeface="Montserrat"/>
                <a:sym typeface="Montserrat"/>
              </a:rPr>
              <a:t>spostu</a:t>
            </a:r>
            <a:r>
              <a:rPr lang="en-US" sz="4000" b="0" i="0" u="none" strike="noStrike" cap="none" dirty="0">
                <a:solidFill>
                  <a:srgbClr val="000000"/>
                </a:solidFill>
                <a:latin typeface="Montserrat"/>
                <a:ea typeface="Montserrat"/>
                <a:cs typeface="Montserrat"/>
                <a:sym typeface="Montserrat"/>
              </a:rPr>
              <a:t> pa 1% di </a:t>
            </a:r>
            <a:r>
              <a:rPr lang="en-US" sz="4000" b="0" i="0" u="none" strike="noStrike" cap="none" dirty="0" err="1">
                <a:solidFill>
                  <a:srgbClr val="000000"/>
                </a:solidFill>
                <a:latin typeface="Montserrat"/>
                <a:ea typeface="Montserrat"/>
                <a:cs typeface="Montserrat"/>
                <a:sym typeface="Montserrat"/>
              </a:rPr>
              <a:t>Risku</a:t>
            </a:r>
            <a:r>
              <a:rPr lang="en-US" sz="4000" b="0" i="0" u="none" strike="noStrike" cap="none" dirty="0">
                <a:solidFill>
                  <a:srgbClr val="000000"/>
                </a:solidFill>
                <a:latin typeface="Montserrat"/>
                <a:ea typeface="Montserrat"/>
                <a:cs typeface="Montserrat"/>
                <a:sym typeface="Montserrat"/>
              </a:rPr>
              <a:t> di </a:t>
            </a:r>
            <a:r>
              <a:rPr lang="en-US" sz="4000" b="0" i="0" u="none" strike="noStrike" cap="none" dirty="0" err="1">
                <a:solidFill>
                  <a:srgbClr val="000000"/>
                </a:solidFill>
                <a:latin typeface="Montserrat"/>
                <a:ea typeface="Montserrat"/>
                <a:cs typeface="Montserrat"/>
                <a:sym typeface="Montserrat"/>
              </a:rPr>
              <a:t>inudason</a:t>
            </a:r>
            <a:endParaRPr lang="en-US" sz="4000" b="0" i="0" u="none" strike="noStrike" cap="none" dirty="0">
              <a:solidFill>
                <a:srgbClr val="000000"/>
              </a:solidFill>
              <a:latin typeface="Montserrat"/>
              <a:ea typeface="Montserrat"/>
              <a:cs typeface="Montserrat"/>
              <a:sym typeface="Montserra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Shape 482"/>
          <p:cNvSpPr/>
          <p:nvPr/>
        </p:nvSpPr>
        <p:spPr>
          <a:xfrm>
            <a:off x="613" y="0"/>
            <a:ext cx="815108" cy="2088657"/>
          </a:xfrm>
          <a:prstGeom prst="rect">
            <a:avLst/>
          </a:prstGeom>
          <a:solidFill>
            <a:srgbClr val="FCB614"/>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FCB614"/>
              </a:solidFill>
              <a:latin typeface="Lato"/>
              <a:ea typeface="Lato"/>
              <a:cs typeface="Lato"/>
              <a:sym typeface="Lato"/>
            </a:endParaRPr>
          </a:p>
        </p:txBody>
      </p:sp>
      <p:sp>
        <p:nvSpPr>
          <p:cNvPr id="483" name="Shape 483"/>
          <p:cNvSpPr txBox="1"/>
          <p:nvPr/>
        </p:nvSpPr>
        <p:spPr>
          <a:xfrm>
            <a:off x="1626823" y="529637"/>
            <a:ext cx="20317504" cy="212365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2"/>
              </a:buClr>
              <a:buSzPct val="25000"/>
              <a:buFont typeface="Montserrat"/>
              <a:buNone/>
            </a:pPr>
            <a:r>
              <a:rPr lang="en-US" sz="6600" b="1" i="0" u="none" strike="noStrike" cap="none" dirty="0">
                <a:solidFill>
                  <a:schemeClr val="dk2"/>
                </a:solidFill>
                <a:latin typeface="Montserrat"/>
                <a:ea typeface="Montserrat"/>
                <a:cs typeface="Montserrat"/>
                <a:sym typeface="Montserrat"/>
              </a:rPr>
              <a:t>EKONOMIA</a:t>
            </a:r>
          </a:p>
        </p:txBody>
      </p:sp>
      <p:pic>
        <p:nvPicPr>
          <p:cNvPr id="484" name="Shape 484"/>
          <p:cNvPicPr preferRelativeResize="0"/>
          <p:nvPr/>
        </p:nvPicPr>
        <p:blipFill rotWithShape="1">
          <a:blip r:embed="rId3">
            <a:alphaModFix/>
          </a:blip>
          <a:srcRect/>
          <a:stretch/>
        </p:blipFill>
        <p:spPr>
          <a:xfrm>
            <a:off x="1103109" y="2653294"/>
            <a:ext cx="11307643" cy="8173202"/>
          </a:xfrm>
          <a:prstGeom prst="rect">
            <a:avLst/>
          </a:prstGeom>
          <a:noFill/>
          <a:ln>
            <a:noFill/>
          </a:ln>
        </p:spPr>
      </p:pic>
      <p:pic>
        <p:nvPicPr>
          <p:cNvPr id="485" name="Shape 485"/>
          <p:cNvPicPr preferRelativeResize="0"/>
          <p:nvPr/>
        </p:nvPicPr>
        <p:blipFill rotWithShape="1">
          <a:blip r:embed="rId4">
            <a:alphaModFix/>
          </a:blip>
          <a:srcRect l="48382"/>
          <a:stretch/>
        </p:blipFill>
        <p:spPr>
          <a:xfrm>
            <a:off x="13753082" y="188782"/>
            <a:ext cx="9838944" cy="13178183"/>
          </a:xfrm>
          <a:prstGeom prst="rect">
            <a:avLst/>
          </a:prstGeom>
          <a:noFill/>
          <a:ln>
            <a:noFill/>
          </a:ln>
        </p:spPr>
      </p:pic>
      <p:sp>
        <p:nvSpPr>
          <p:cNvPr id="486" name="Shape 486"/>
          <p:cNvSpPr/>
          <p:nvPr/>
        </p:nvSpPr>
        <p:spPr>
          <a:xfrm>
            <a:off x="0" y="11624828"/>
            <a:ext cx="12410752" cy="2122518"/>
          </a:xfrm>
          <a:prstGeom prst="rect">
            <a:avLst/>
          </a:prstGeom>
          <a:solidFill>
            <a:srgbClr val="FCB614"/>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FCB614"/>
              </a:solidFill>
              <a:latin typeface="Lato"/>
              <a:ea typeface="Lato"/>
              <a:cs typeface="Lato"/>
              <a:sym typeface="Lato"/>
            </a:endParaRPr>
          </a:p>
        </p:txBody>
      </p:sp>
      <p:sp>
        <p:nvSpPr>
          <p:cNvPr id="487" name="Shape 487"/>
          <p:cNvSpPr txBox="1"/>
          <p:nvPr/>
        </p:nvSpPr>
        <p:spPr>
          <a:xfrm>
            <a:off x="585216" y="12050442"/>
            <a:ext cx="11521440" cy="172626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Lora"/>
              <a:buNone/>
            </a:pPr>
            <a:r>
              <a:rPr lang="en-US" sz="3600" b="0" i="0" u="none" strike="noStrike" cap="none" dirty="0" err="1">
                <a:solidFill>
                  <a:schemeClr val="lt1"/>
                </a:solidFill>
                <a:latin typeface="Lora"/>
                <a:ea typeface="Lora"/>
                <a:cs typeface="Lora"/>
                <a:sym typeface="Lora"/>
              </a:rPr>
              <a:t>Maioria</a:t>
            </a:r>
            <a:r>
              <a:rPr lang="en-US" sz="3600" b="0" i="0" u="none" strike="noStrike" cap="none" dirty="0">
                <a:solidFill>
                  <a:schemeClr val="lt1"/>
                </a:solidFill>
                <a:latin typeface="Lora"/>
                <a:ea typeface="Lora"/>
                <a:cs typeface="Lora"/>
                <a:sym typeface="Lora"/>
              </a:rPr>
              <a:t> di </a:t>
            </a:r>
            <a:r>
              <a:rPr lang="en-US" sz="3600" b="0" i="0" u="none" strike="noStrike" cap="none" dirty="0" err="1">
                <a:solidFill>
                  <a:schemeClr val="lt1"/>
                </a:solidFill>
                <a:latin typeface="Lora"/>
                <a:ea typeface="Lora"/>
                <a:cs typeface="Lora"/>
                <a:sym typeface="Lora"/>
              </a:rPr>
              <a:t>kustus</a:t>
            </a:r>
            <a:r>
              <a:rPr lang="en-US" sz="3600" b="0" i="0" u="none" strike="noStrike" cap="none" dirty="0">
                <a:solidFill>
                  <a:schemeClr val="lt1"/>
                </a:solidFill>
                <a:latin typeface="Lora"/>
                <a:ea typeface="Lora"/>
                <a:cs typeface="Lora"/>
                <a:sym typeface="Lora"/>
              </a:rPr>
              <a:t> ta ben di </a:t>
            </a:r>
            <a:r>
              <a:rPr lang="en-US" sz="3600" b="0" i="0" u="none" strike="noStrike" cap="none" dirty="0" err="1">
                <a:solidFill>
                  <a:schemeClr val="lt1"/>
                </a:solidFill>
                <a:latin typeface="Lora"/>
                <a:ea typeface="Lora"/>
                <a:cs typeface="Lora"/>
                <a:sym typeface="Lora"/>
              </a:rPr>
              <a:t>strágus</a:t>
            </a:r>
            <a:r>
              <a:rPr lang="en-US" sz="3600" b="0" i="0" u="none" strike="noStrike" cap="none" dirty="0">
                <a:solidFill>
                  <a:schemeClr val="lt1"/>
                </a:solidFill>
                <a:latin typeface="Lora"/>
                <a:ea typeface="Lora"/>
                <a:cs typeface="Lora"/>
                <a:sym typeface="Lora"/>
              </a:rPr>
              <a:t> </a:t>
            </a:r>
            <a:r>
              <a:rPr lang="en-US" sz="3600" b="0" i="0" u="none" strike="noStrike" cap="none" dirty="0" err="1">
                <a:solidFill>
                  <a:schemeClr val="lt1"/>
                </a:solidFill>
                <a:latin typeface="Lora"/>
                <a:ea typeface="Lora"/>
                <a:cs typeface="Lora"/>
                <a:sym typeface="Lora"/>
              </a:rPr>
              <a:t>struturais</a:t>
            </a:r>
            <a:r>
              <a:rPr lang="en-US" sz="3600" b="0" i="0" u="none" strike="noStrike" cap="none" dirty="0">
                <a:solidFill>
                  <a:schemeClr val="lt1"/>
                </a:solidFill>
                <a:latin typeface="Lora"/>
                <a:ea typeface="Lora"/>
                <a:cs typeface="Lora"/>
                <a:sym typeface="Lora"/>
              </a:rPr>
              <a:t> y </a:t>
            </a:r>
            <a:r>
              <a:rPr lang="en-US" sz="3600" b="0" i="0" u="none" strike="noStrike" cap="none" dirty="0" err="1">
                <a:solidFill>
                  <a:schemeClr val="lt1"/>
                </a:solidFill>
                <a:latin typeface="Lora"/>
                <a:ea typeface="Lora"/>
                <a:cs typeface="Lora"/>
                <a:sym typeface="Lora"/>
              </a:rPr>
              <a:t>prejuízus</a:t>
            </a:r>
            <a:r>
              <a:rPr lang="en-US" sz="3600" b="0" i="0" u="none" strike="noStrike" cap="none" dirty="0">
                <a:solidFill>
                  <a:schemeClr val="lt1"/>
                </a:solidFill>
                <a:latin typeface="Lora"/>
                <a:ea typeface="Lora"/>
                <a:cs typeface="Lora"/>
                <a:sym typeface="Lora"/>
              </a:rPr>
              <a:t> </a:t>
            </a:r>
            <a:r>
              <a:rPr lang="en-US" sz="3600" b="0" i="0" u="none" strike="noStrike" cap="none" dirty="0" err="1">
                <a:solidFill>
                  <a:schemeClr val="lt1"/>
                </a:solidFill>
                <a:latin typeface="Lora"/>
                <a:ea typeface="Lora"/>
                <a:cs typeface="Lora"/>
                <a:sym typeface="Lora"/>
              </a:rPr>
              <a:t>ku</a:t>
            </a:r>
            <a:r>
              <a:rPr lang="en-US" sz="3600" b="0" i="0" u="none" strike="noStrike" cap="none" dirty="0">
                <a:solidFill>
                  <a:schemeClr val="lt1"/>
                </a:solidFill>
                <a:latin typeface="Lora"/>
                <a:ea typeface="Lora"/>
                <a:cs typeface="Lora"/>
                <a:sym typeface="Lora"/>
              </a:rPr>
              <a:t> bens.</a:t>
            </a:r>
          </a:p>
        </p:txBody>
      </p:sp>
      <p:sp>
        <p:nvSpPr>
          <p:cNvPr id="2" name="CaixaDeTexto 1"/>
          <p:cNvSpPr txBox="1"/>
          <p:nvPr/>
        </p:nvSpPr>
        <p:spPr>
          <a:xfrm>
            <a:off x="2333706" y="2666903"/>
            <a:ext cx="8401582" cy="1292662"/>
          </a:xfrm>
          <a:prstGeom prst="rect">
            <a:avLst/>
          </a:prstGeom>
          <a:solidFill>
            <a:schemeClr val="lt2"/>
          </a:solidFill>
        </p:spPr>
        <p:txBody>
          <a:bodyPr wrap="square" rtlCol="0">
            <a:spAutoFit/>
          </a:bodyPr>
          <a:lstStyle/>
          <a:p>
            <a:r>
              <a:rPr lang="pt-PT" sz="3200" b="1" dirty="0">
                <a:latin typeface="SimSun(body)"/>
              </a:rPr>
              <a:t>Perdas anual stá ta bai aumenta ku subida </a:t>
            </a:r>
          </a:p>
          <a:p>
            <a:r>
              <a:rPr lang="pt-PT" sz="3200" b="1" dirty="0">
                <a:latin typeface="SimSun(body)"/>
              </a:rPr>
              <a:t>di nível di mar</a:t>
            </a:r>
          </a:p>
          <a:p>
            <a:endParaRPr lang="pt-BR" b="1" dirty="0">
              <a:latin typeface="SimSun(body)"/>
            </a:endParaRPr>
          </a:p>
        </p:txBody>
      </p:sp>
      <p:sp>
        <p:nvSpPr>
          <p:cNvPr id="3" name="CaixaDeTexto 2"/>
          <p:cNvSpPr txBox="1"/>
          <p:nvPr/>
        </p:nvSpPr>
        <p:spPr>
          <a:xfrm>
            <a:off x="16153334" y="2816080"/>
            <a:ext cx="4442437" cy="1477328"/>
          </a:xfrm>
          <a:prstGeom prst="rect">
            <a:avLst/>
          </a:prstGeom>
          <a:solidFill>
            <a:schemeClr val="bg1"/>
          </a:solidFill>
        </p:spPr>
        <p:txBody>
          <a:bodyPr wrap="square" rtlCol="0">
            <a:spAutoFit/>
          </a:bodyPr>
          <a:lstStyle/>
          <a:p>
            <a:pPr>
              <a:lnSpc>
                <a:spcPts val="3200"/>
              </a:lnSpc>
              <a:spcAft>
                <a:spcPts val="600"/>
              </a:spcAft>
            </a:pPr>
            <a:r>
              <a:rPr lang="pt-PT" sz="2400" dirty="0">
                <a:latin typeface="SimSun(body)"/>
              </a:rPr>
              <a:t>10% Xansis di </a:t>
            </a:r>
            <a:r>
              <a:rPr lang="pt-PT" sz="2400" dirty="0" err="1">
                <a:latin typeface="SimSun(body)"/>
              </a:rPr>
              <a:t>Xeias</a:t>
            </a:r>
            <a:r>
              <a:rPr lang="pt-PT" sz="2400" dirty="0">
                <a:latin typeface="SimSun(body)"/>
              </a:rPr>
              <a:t> Anual</a:t>
            </a:r>
          </a:p>
          <a:p>
            <a:pPr>
              <a:lnSpc>
                <a:spcPts val="3200"/>
              </a:lnSpc>
              <a:spcAft>
                <a:spcPts val="600"/>
              </a:spcAft>
            </a:pPr>
            <a:r>
              <a:rPr lang="pt-PT" sz="2400" dirty="0">
                <a:latin typeface="SimSun(body)"/>
              </a:rPr>
              <a:t>1%Xansis di </a:t>
            </a:r>
            <a:r>
              <a:rPr lang="pt-PT" sz="2400" dirty="0" err="1">
                <a:latin typeface="SimSun(body)"/>
              </a:rPr>
              <a:t>Xeias</a:t>
            </a:r>
            <a:r>
              <a:rPr lang="pt-PT" sz="2400" dirty="0">
                <a:latin typeface="SimSun(body)"/>
              </a:rPr>
              <a:t> Anual</a:t>
            </a:r>
          </a:p>
          <a:p>
            <a:pPr>
              <a:lnSpc>
                <a:spcPts val="3200"/>
              </a:lnSpc>
              <a:spcAft>
                <a:spcPts val="600"/>
              </a:spcAft>
            </a:pPr>
            <a:r>
              <a:rPr lang="pt-PT" sz="2400" dirty="0">
                <a:latin typeface="SimSun(body)"/>
              </a:rPr>
              <a:t>0.1% Xansis di </a:t>
            </a:r>
            <a:r>
              <a:rPr lang="pt-PT" sz="2400" dirty="0" err="1">
                <a:latin typeface="SimSun(body)"/>
              </a:rPr>
              <a:t>Xeias</a:t>
            </a:r>
            <a:r>
              <a:rPr lang="pt-PT" sz="2400" dirty="0">
                <a:latin typeface="SimSun(body)"/>
              </a:rPr>
              <a:t> Anual </a:t>
            </a:r>
            <a:endParaRPr lang="pt-BR" sz="2400" dirty="0">
              <a:latin typeface="SimSun(body)"/>
            </a:endParaRPr>
          </a:p>
        </p:txBody>
      </p:sp>
      <p:sp>
        <p:nvSpPr>
          <p:cNvPr id="4" name="CaixaDeTexto 3"/>
          <p:cNvSpPr txBox="1"/>
          <p:nvPr/>
        </p:nvSpPr>
        <p:spPr>
          <a:xfrm>
            <a:off x="11238326" y="8366994"/>
            <a:ext cx="1693910" cy="1374735"/>
          </a:xfrm>
          <a:prstGeom prst="rect">
            <a:avLst/>
          </a:prstGeom>
          <a:solidFill>
            <a:schemeClr val="bg1"/>
          </a:solidFill>
        </p:spPr>
        <p:txBody>
          <a:bodyPr wrap="square" rtlCol="0">
            <a:spAutoFit/>
          </a:bodyPr>
          <a:lstStyle/>
          <a:p>
            <a:pPr>
              <a:lnSpc>
                <a:spcPts val="2200"/>
              </a:lnSpc>
              <a:spcAft>
                <a:spcPts val="400"/>
              </a:spcAft>
            </a:pPr>
            <a:r>
              <a:rPr lang="pt-PT" sz="1800" dirty="0">
                <a:latin typeface="SimSun(body)"/>
              </a:rPr>
              <a:t>0.1% Xeias</a:t>
            </a:r>
          </a:p>
          <a:p>
            <a:pPr>
              <a:lnSpc>
                <a:spcPts val="2200"/>
              </a:lnSpc>
              <a:spcAft>
                <a:spcPts val="400"/>
              </a:spcAft>
            </a:pPr>
            <a:r>
              <a:rPr lang="pt-BR" sz="1800" dirty="0">
                <a:latin typeface="SimSun(body)"/>
              </a:rPr>
              <a:t>15 Xeias</a:t>
            </a:r>
          </a:p>
          <a:p>
            <a:pPr>
              <a:lnSpc>
                <a:spcPts val="2200"/>
              </a:lnSpc>
              <a:spcAft>
                <a:spcPts val="400"/>
              </a:spcAft>
            </a:pPr>
            <a:r>
              <a:rPr lang="pt-BR" sz="1800" dirty="0">
                <a:latin typeface="SimSun(body)"/>
              </a:rPr>
              <a:t>2% Xeias</a:t>
            </a:r>
          </a:p>
          <a:p>
            <a:pPr>
              <a:lnSpc>
                <a:spcPts val="2200"/>
              </a:lnSpc>
              <a:spcAft>
                <a:spcPts val="400"/>
              </a:spcAft>
            </a:pPr>
            <a:r>
              <a:rPr lang="pt-BR" sz="1800" dirty="0">
                <a:latin typeface="SimSun(body)"/>
              </a:rPr>
              <a:t>10% Xeias</a:t>
            </a:r>
          </a:p>
        </p:txBody>
      </p:sp>
      <p:sp>
        <p:nvSpPr>
          <p:cNvPr id="5" name="CaixaDeTexto 4"/>
          <p:cNvSpPr txBox="1"/>
          <p:nvPr/>
        </p:nvSpPr>
        <p:spPr>
          <a:xfrm>
            <a:off x="9276608" y="10105138"/>
            <a:ext cx="1936716" cy="461665"/>
          </a:xfrm>
          <a:prstGeom prst="rect">
            <a:avLst/>
          </a:prstGeom>
          <a:solidFill>
            <a:schemeClr val="lt2"/>
          </a:solidFill>
        </p:spPr>
        <p:txBody>
          <a:bodyPr wrap="square" rtlCol="0">
            <a:spAutoFit/>
          </a:bodyPr>
          <a:lstStyle/>
          <a:p>
            <a:r>
              <a:rPr lang="pt-PT" sz="2400" dirty="0"/>
              <a:t>ô más </a:t>
            </a:r>
            <a:r>
              <a:rPr lang="pt-PT" sz="2400" dirty="0" err="1">
                <a:latin typeface="SimSun(body)"/>
              </a:rPr>
              <a:t>tardi</a:t>
            </a:r>
            <a:r>
              <a:rPr lang="pt-PT" dirty="0" err="1">
                <a:latin typeface="SimSun(body)"/>
              </a:rPr>
              <a:t>i</a:t>
            </a:r>
            <a:endParaRPr lang="pt-BR" dirty="0">
              <a:latin typeface="SimSun(body)"/>
            </a:endParaRPr>
          </a:p>
        </p:txBody>
      </p:sp>
      <p:sp>
        <p:nvSpPr>
          <p:cNvPr id="6" name="CaixaDeTexto 5"/>
          <p:cNvSpPr txBox="1"/>
          <p:nvPr/>
        </p:nvSpPr>
        <p:spPr>
          <a:xfrm>
            <a:off x="15544800" y="12728630"/>
            <a:ext cx="8047226" cy="523220"/>
          </a:xfrm>
          <a:prstGeom prst="rect">
            <a:avLst/>
          </a:prstGeom>
          <a:solidFill>
            <a:schemeClr val="bg1"/>
          </a:solidFill>
        </p:spPr>
        <p:txBody>
          <a:bodyPr wrap="square" rtlCol="0">
            <a:spAutoFit/>
          </a:bodyPr>
          <a:lstStyle/>
          <a:p>
            <a:pPr algn="ctr"/>
            <a:r>
              <a:rPr lang="pt-PT" sz="2800" b="1" dirty="0" err="1">
                <a:solidFill>
                  <a:schemeClr val="bg1">
                    <a:lumMod val="50000"/>
                  </a:schemeClr>
                </a:solidFill>
                <a:latin typeface="SimSun(body)"/>
              </a:rPr>
              <a:t>Kondison</a:t>
            </a:r>
            <a:r>
              <a:rPr lang="pt-PT" sz="2800" b="1" dirty="0">
                <a:solidFill>
                  <a:schemeClr val="bg1">
                    <a:lumMod val="50000"/>
                  </a:schemeClr>
                </a:solidFill>
                <a:latin typeface="SimSun(body)"/>
              </a:rPr>
              <a:t> di </a:t>
            </a:r>
            <a:r>
              <a:rPr lang="pt-PT" sz="2800" b="1" dirty="0" err="1">
                <a:solidFill>
                  <a:schemeClr val="bg1">
                    <a:lumMod val="50000"/>
                  </a:schemeClr>
                </a:solidFill>
                <a:latin typeface="SimSun(body)"/>
              </a:rPr>
              <a:t>Subída</a:t>
            </a:r>
            <a:r>
              <a:rPr lang="pt-PT" sz="2800" b="1" dirty="0">
                <a:solidFill>
                  <a:schemeClr val="bg1">
                    <a:lumMod val="50000"/>
                  </a:schemeClr>
                </a:solidFill>
                <a:latin typeface="SimSun(body)"/>
              </a:rPr>
              <a:t> di Nível di Mar</a:t>
            </a:r>
            <a:endParaRPr lang="pt-BR" b="1" dirty="0">
              <a:solidFill>
                <a:schemeClr val="bg1">
                  <a:lumMod val="50000"/>
                </a:schemeClr>
              </a:solidFill>
              <a:latin typeface="SimSun(body)"/>
            </a:endParaRPr>
          </a:p>
        </p:txBody>
      </p:sp>
      <p:sp>
        <p:nvSpPr>
          <p:cNvPr id="7" name="CaixaDeTexto 6"/>
          <p:cNvSpPr txBox="1"/>
          <p:nvPr/>
        </p:nvSpPr>
        <p:spPr>
          <a:xfrm>
            <a:off x="1395346" y="5060679"/>
            <a:ext cx="677108" cy="3416320"/>
          </a:xfrm>
          <a:prstGeom prst="rect">
            <a:avLst/>
          </a:prstGeom>
          <a:solidFill>
            <a:schemeClr val="lt2"/>
          </a:solidFill>
        </p:spPr>
        <p:txBody>
          <a:bodyPr vert="vert270" wrap="square" rtlCol="0">
            <a:spAutoFit/>
          </a:bodyPr>
          <a:lstStyle/>
          <a:p>
            <a:r>
              <a:rPr lang="pt-PT" sz="3200" dirty="0">
                <a:latin typeface="SimSun(body)"/>
              </a:rPr>
              <a:t>Perdas Anuais</a:t>
            </a:r>
            <a:endParaRPr lang="pt-BR" sz="3200" dirty="0">
              <a:latin typeface="SimSun(body)"/>
            </a:endParaRPr>
          </a:p>
        </p:txBody>
      </p:sp>
      <p:sp>
        <p:nvSpPr>
          <p:cNvPr id="8" name="CaixaDeTexto 7"/>
          <p:cNvSpPr txBox="1"/>
          <p:nvPr/>
        </p:nvSpPr>
        <p:spPr>
          <a:xfrm>
            <a:off x="15379521" y="667533"/>
            <a:ext cx="7907136" cy="1692771"/>
          </a:xfrm>
          <a:prstGeom prst="rect">
            <a:avLst/>
          </a:prstGeom>
          <a:solidFill>
            <a:schemeClr val="lt2"/>
          </a:solidFill>
        </p:spPr>
        <p:txBody>
          <a:bodyPr wrap="square" rtlCol="0">
            <a:spAutoFit/>
          </a:bodyPr>
          <a:lstStyle/>
          <a:p>
            <a:pPr algn="ctr"/>
            <a:r>
              <a:rPr lang="pt-PT" sz="4000" b="1" dirty="0">
                <a:latin typeface="SimSun(body)"/>
              </a:rPr>
              <a:t>PERDAS ANUAIS DI SIDÁDI</a:t>
            </a:r>
          </a:p>
          <a:p>
            <a:pPr algn="ctr"/>
            <a:endParaRPr lang="pt-PT" sz="4000" b="1" dirty="0">
              <a:latin typeface="SimSun(body)"/>
            </a:endParaRPr>
          </a:p>
          <a:p>
            <a:pPr algn="ctr"/>
            <a:endParaRPr lang="pt-BR" sz="2400" b="1" dirty="0"/>
          </a:p>
        </p:txBody>
      </p:sp>
      <p:sp>
        <p:nvSpPr>
          <p:cNvPr id="9" name="CaixaDeTexto 8"/>
          <p:cNvSpPr txBox="1"/>
          <p:nvPr/>
        </p:nvSpPr>
        <p:spPr>
          <a:xfrm>
            <a:off x="21157873" y="11992134"/>
            <a:ext cx="1114302" cy="461665"/>
          </a:xfrm>
          <a:prstGeom prst="rect">
            <a:avLst/>
          </a:prstGeom>
          <a:solidFill>
            <a:schemeClr val="bg1"/>
          </a:solidFill>
        </p:spPr>
        <p:txBody>
          <a:bodyPr wrap="square" rtlCol="0">
            <a:spAutoFit/>
          </a:bodyPr>
          <a:lstStyle/>
          <a:p>
            <a:r>
              <a:rPr lang="pt-PT" sz="2400" dirty="0">
                <a:solidFill>
                  <a:schemeClr val="bg1">
                    <a:lumMod val="50000"/>
                  </a:schemeClr>
                </a:solidFill>
                <a:latin typeface="SimSun(body)"/>
              </a:rPr>
              <a:t>SNM</a:t>
            </a:r>
            <a:endParaRPr lang="pt-BR" dirty="0">
              <a:solidFill>
                <a:schemeClr val="bg1">
                  <a:lumMod val="50000"/>
                </a:schemeClr>
              </a:solidFill>
              <a:latin typeface="SimSun(body)"/>
            </a:endParaRPr>
          </a:p>
        </p:txBody>
      </p:sp>
      <p:sp>
        <p:nvSpPr>
          <p:cNvPr id="11" name="CaixaDeTexto 10"/>
          <p:cNvSpPr txBox="1"/>
          <p:nvPr/>
        </p:nvSpPr>
        <p:spPr>
          <a:xfrm>
            <a:off x="21092594" y="12447621"/>
            <a:ext cx="1690372" cy="338554"/>
          </a:xfrm>
          <a:prstGeom prst="rect">
            <a:avLst/>
          </a:prstGeom>
          <a:solidFill>
            <a:schemeClr val="bg1"/>
          </a:solidFill>
        </p:spPr>
        <p:txBody>
          <a:bodyPr wrap="square" rtlCol="0">
            <a:spAutoFit/>
          </a:bodyPr>
          <a:lstStyle/>
          <a:p>
            <a:r>
              <a:rPr lang="pt-PT" sz="1600" dirty="0">
                <a:solidFill>
                  <a:schemeClr val="bg1">
                    <a:lumMod val="50000"/>
                  </a:schemeClr>
                </a:solidFill>
                <a:latin typeface="SimSun(body)"/>
              </a:rPr>
              <a:t>Ô MÁS TARDI</a:t>
            </a:r>
            <a:endParaRPr lang="pt-BR" sz="1600" dirty="0">
              <a:solidFill>
                <a:schemeClr val="bg1">
                  <a:lumMod val="50000"/>
                </a:schemeClr>
              </a:solidFill>
              <a:latin typeface="SimSun(body)"/>
            </a:endParaRPr>
          </a:p>
        </p:txBody>
      </p:sp>
      <p:sp>
        <p:nvSpPr>
          <p:cNvPr id="17" name="CaixaDeTexto 8"/>
          <p:cNvSpPr txBox="1"/>
          <p:nvPr/>
        </p:nvSpPr>
        <p:spPr>
          <a:xfrm>
            <a:off x="18963199" y="11974916"/>
            <a:ext cx="1114302" cy="461665"/>
          </a:xfrm>
          <a:prstGeom prst="rect">
            <a:avLst/>
          </a:prstGeom>
          <a:solidFill>
            <a:schemeClr val="bg1"/>
          </a:solidFill>
        </p:spPr>
        <p:txBody>
          <a:bodyPr wrap="square" rtlCol="0">
            <a:spAutoFit/>
          </a:bodyPr>
          <a:lstStyle/>
          <a:p>
            <a:r>
              <a:rPr lang="pt-PT" sz="2400" dirty="0">
                <a:solidFill>
                  <a:schemeClr val="bg1">
                    <a:lumMod val="50000"/>
                  </a:schemeClr>
                </a:solidFill>
                <a:latin typeface="SimSun(body)"/>
              </a:rPr>
              <a:t>SNM</a:t>
            </a:r>
            <a:endParaRPr lang="pt-BR" dirty="0">
              <a:solidFill>
                <a:schemeClr val="bg1">
                  <a:lumMod val="50000"/>
                </a:schemeClr>
              </a:solidFill>
              <a:latin typeface="SimSun(body)"/>
            </a:endParaRPr>
          </a:p>
        </p:txBody>
      </p:sp>
      <p:sp>
        <p:nvSpPr>
          <p:cNvPr id="18" name="CaixaDeTexto 8"/>
          <p:cNvSpPr txBox="1"/>
          <p:nvPr/>
        </p:nvSpPr>
        <p:spPr>
          <a:xfrm>
            <a:off x="16700403" y="11953145"/>
            <a:ext cx="1114302" cy="461665"/>
          </a:xfrm>
          <a:prstGeom prst="rect">
            <a:avLst/>
          </a:prstGeom>
          <a:solidFill>
            <a:schemeClr val="bg1"/>
          </a:solidFill>
        </p:spPr>
        <p:txBody>
          <a:bodyPr wrap="square" rtlCol="0">
            <a:spAutoFit/>
          </a:bodyPr>
          <a:lstStyle/>
          <a:p>
            <a:r>
              <a:rPr lang="pt-PT" sz="2400" dirty="0">
                <a:solidFill>
                  <a:schemeClr val="bg1">
                    <a:lumMod val="50000"/>
                  </a:schemeClr>
                </a:solidFill>
                <a:latin typeface="SimSun(body)"/>
              </a:rPr>
              <a:t>SNM</a:t>
            </a:r>
            <a:endParaRPr lang="pt-BR" dirty="0">
              <a:solidFill>
                <a:schemeClr val="bg1">
                  <a:lumMod val="50000"/>
                </a:schemeClr>
              </a:solidFill>
              <a:latin typeface="SimSun(body)"/>
            </a:endParaRPr>
          </a:p>
        </p:txBody>
      </p:sp>
      <p:sp>
        <p:nvSpPr>
          <p:cNvPr id="19" name="CaixaDeTexto 8"/>
          <p:cNvSpPr txBox="1"/>
          <p:nvPr/>
        </p:nvSpPr>
        <p:spPr>
          <a:xfrm>
            <a:off x="9373219" y="9676416"/>
            <a:ext cx="1114302" cy="584775"/>
          </a:xfrm>
          <a:prstGeom prst="rect">
            <a:avLst/>
          </a:prstGeom>
          <a:solidFill>
            <a:schemeClr val="bg1"/>
          </a:solidFill>
        </p:spPr>
        <p:txBody>
          <a:bodyPr wrap="square" rtlCol="0">
            <a:spAutoFit/>
          </a:bodyPr>
          <a:lstStyle/>
          <a:p>
            <a:r>
              <a:rPr lang="pt-PT" sz="3200" b="1" dirty="0">
                <a:solidFill>
                  <a:schemeClr val="bg2"/>
                </a:solidFill>
                <a:latin typeface="SimSun(body)"/>
              </a:rPr>
              <a:t>SNM</a:t>
            </a:r>
            <a:endParaRPr lang="pt-BR" sz="1800" b="1" dirty="0">
              <a:solidFill>
                <a:schemeClr val="bg2"/>
              </a:solidFill>
              <a:latin typeface="SimSun(body)"/>
            </a:endParaRPr>
          </a:p>
        </p:txBody>
      </p:sp>
      <p:sp>
        <p:nvSpPr>
          <p:cNvPr id="20" name="CaixaDeTexto 8"/>
          <p:cNvSpPr txBox="1"/>
          <p:nvPr/>
        </p:nvSpPr>
        <p:spPr>
          <a:xfrm>
            <a:off x="6808432" y="9680969"/>
            <a:ext cx="1114302" cy="584775"/>
          </a:xfrm>
          <a:prstGeom prst="rect">
            <a:avLst/>
          </a:prstGeom>
          <a:solidFill>
            <a:schemeClr val="bg1"/>
          </a:solidFill>
        </p:spPr>
        <p:txBody>
          <a:bodyPr wrap="square" rtlCol="0">
            <a:spAutoFit/>
          </a:bodyPr>
          <a:lstStyle/>
          <a:p>
            <a:r>
              <a:rPr lang="pt-PT" sz="3200" b="1" dirty="0">
                <a:solidFill>
                  <a:schemeClr val="bg2"/>
                </a:solidFill>
                <a:latin typeface="SimSun(body)"/>
              </a:rPr>
              <a:t>SNM</a:t>
            </a:r>
            <a:endParaRPr lang="pt-BR" sz="1800" b="1" dirty="0">
              <a:solidFill>
                <a:schemeClr val="bg2"/>
              </a:solidFill>
              <a:latin typeface="SimSun(body)"/>
            </a:endParaRPr>
          </a:p>
        </p:txBody>
      </p:sp>
      <p:sp>
        <p:nvSpPr>
          <p:cNvPr id="21" name="CaixaDeTexto 8"/>
          <p:cNvSpPr txBox="1"/>
          <p:nvPr/>
        </p:nvSpPr>
        <p:spPr>
          <a:xfrm>
            <a:off x="4219070" y="9659198"/>
            <a:ext cx="1114302" cy="584775"/>
          </a:xfrm>
          <a:prstGeom prst="rect">
            <a:avLst/>
          </a:prstGeom>
          <a:solidFill>
            <a:schemeClr val="bg1"/>
          </a:solidFill>
        </p:spPr>
        <p:txBody>
          <a:bodyPr wrap="square" rtlCol="0">
            <a:spAutoFit/>
          </a:bodyPr>
          <a:lstStyle/>
          <a:p>
            <a:r>
              <a:rPr lang="pt-PT" sz="3200" b="1" dirty="0">
                <a:solidFill>
                  <a:schemeClr val="bg2"/>
                </a:solidFill>
                <a:latin typeface="SimSun(body)"/>
              </a:rPr>
              <a:t>SNM</a:t>
            </a:r>
            <a:endParaRPr lang="pt-BR" sz="1800" b="1" dirty="0">
              <a:solidFill>
                <a:schemeClr val="bg2"/>
              </a:solidFill>
              <a:latin typeface="SimSun(body)"/>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pic>
        <p:nvPicPr>
          <p:cNvPr id="492" name="Shape 492"/>
          <p:cNvPicPr preferRelativeResize="0"/>
          <p:nvPr/>
        </p:nvPicPr>
        <p:blipFill rotWithShape="1">
          <a:blip r:embed="rId3">
            <a:alphaModFix/>
          </a:blip>
          <a:srcRect/>
          <a:stretch/>
        </p:blipFill>
        <p:spPr>
          <a:xfrm>
            <a:off x="0" y="2071143"/>
            <a:ext cx="15549442" cy="11644854"/>
          </a:xfrm>
          <a:prstGeom prst="rect">
            <a:avLst/>
          </a:prstGeom>
          <a:noFill/>
          <a:ln>
            <a:noFill/>
          </a:ln>
        </p:spPr>
      </p:pic>
      <p:sp>
        <p:nvSpPr>
          <p:cNvPr id="493" name="Shape 493"/>
          <p:cNvSpPr/>
          <p:nvPr/>
        </p:nvSpPr>
        <p:spPr>
          <a:xfrm>
            <a:off x="613" y="0"/>
            <a:ext cx="815108" cy="2088657"/>
          </a:xfrm>
          <a:prstGeom prst="rect">
            <a:avLst/>
          </a:prstGeom>
          <a:solidFill>
            <a:srgbClr val="FCB614"/>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FCB614"/>
              </a:solidFill>
              <a:latin typeface="Lato"/>
              <a:ea typeface="Lato"/>
              <a:cs typeface="Lato"/>
              <a:sym typeface="Lato"/>
            </a:endParaRPr>
          </a:p>
        </p:txBody>
      </p:sp>
      <p:sp>
        <p:nvSpPr>
          <p:cNvPr id="494" name="Shape 494"/>
          <p:cNvSpPr txBox="1"/>
          <p:nvPr/>
        </p:nvSpPr>
        <p:spPr>
          <a:xfrm>
            <a:off x="1626823" y="529637"/>
            <a:ext cx="20317504" cy="212365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2"/>
              </a:buClr>
              <a:buSzPct val="25000"/>
              <a:buFont typeface="Montserrat"/>
              <a:buNone/>
            </a:pPr>
            <a:r>
              <a:rPr lang="en-US" sz="6600" b="1" i="0" u="none" strike="noStrike" cap="none" dirty="0">
                <a:solidFill>
                  <a:schemeClr val="dk2"/>
                </a:solidFill>
                <a:latin typeface="Montserrat"/>
                <a:ea typeface="Montserrat"/>
                <a:cs typeface="Montserrat"/>
                <a:sym typeface="Montserrat"/>
              </a:rPr>
              <a:t>EKONOMIA</a:t>
            </a:r>
          </a:p>
        </p:txBody>
      </p:sp>
      <p:sp>
        <p:nvSpPr>
          <p:cNvPr id="495" name="Shape 495"/>
          <p:cNvSpPr/>
          <p:nvPr/>
        </p:nvSpPr>
        <p:spPr>
          <a:xfrm>
            <a:off x="0" y="7857500"/>
            <a:ext cx="12609144" cy="3298179"/>
          </a:xfrm>
          <a:prstGeom prst="rect">
            <a:avLst/>
          </a:prstGeom>
          <a:solidFill>
            <a:srgbClr val="FCB614"/>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FCB614"/>
              </a:solidFill>
              <a:latin typeface="Lato"/>
              <a:ea typeface="Lato"/>
              <a:cs typeface="Lato"/>
              <a:sym typeface="Lato"/>
            </a:endParaRPr>
          </a:p>
        </p:txBody>
      </p:sp>
      <p:sp>
        <p:nvSpPr>
          <p:cNvPr id="496" name="Shape 496"/>
          <p:cNvSpPr txBox="1"/>
          <p:nvPr/>
        </p:nvSpPr>
        <p:spPr>
          <a:xfrm>
            <a:off x="585216" y="8319689"/>
            <a:ext cx="11338560" cy="2872565"/>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Lora"/>
              <a:buNone/>
            </a:pPr>
            <a:r>
              <a:rPr lang="en-US" sz="3600" b="0" i="0" u="none" strike="noStrike" cap="none" dirty="0" err="1">
                <a:solidFill>
                  <a:schemeClr val="lt1"/>
                </a:solidFill>
                <a:latin typeface="Lora"/>
                <a:ea typeface="Lora"/>
                <a:cs typeface="Lora"/>
                <a:sym typeface="Lora"/>
              </a:rPr>
              <a:t>Restaurantis</a:t>
            </a:r>
            <a:r>
              <a:rPr lang="en-US" sz="3600" b="0" i="0" u="none" strike="noStrike" cap="none" dirty="0">
                <a:solidFill>
                  <a:schemeClr val="lt1"/>
                </a:solidFill>
                <a:latin typeface="Lora"/>
                <a:ea typeface="Lora"/>
                <a:cs typeface="Lora"/>
                <a:sym typeface="Lora"/>
              </a:rPr>
              <a:t>, </a:t>
            </a:r>
            <a:r>
              <a:rPr lang="en-US" sz="3600" b="0" i="0" u="none" strike="noStrike" cap="none" dirty="0" err="1">
                <a:solidFill>
                  <a:schemeClr val="lt1"/>
                </a:solidFill>
                <a:latin typeface="Lora"/>
                <a:ea typeface="Lora"/>
                <a:cs typeface="Lora"/>
                <a:sym typeface="Lora"/>
              </a:rPr>
              <a:t>imobiliárias</a:t>
            </a:r>
            <a:r>
              <a:rPr lang="en-US" sz="3600" b="0" i="0" u="none" strike="noStrike" cap="none" dirty="0">
                <a:solidFill>
                  <a:schemeClr val="lt1"/>
                </a:solidFill>
                <a:latin typeface="Lora"/>
                <a:ea typeface="Lora"/>
                <a:cs typeface="Lora"/>
                <a:sym typeface="Lora"/>
              </a:rPr>
              <a:t>, </a:t>
            </a:r>
            <a:r>
              <a:rPr lang="en-US" sz="3600" b="0" i="0" u="none" strike="noStrike" cap="none" dirty="0" err="1">
                <a:solidFill>
                  <a:schemeClr val="lt1"/>
                </a:solidFill>
                <a:latin typeface="Lora"/>
                <a:ea typeface="Lora"/>
                <a:cs typeface="Lora"/>
                <a:sym typeface="Lora"/>
              </a:rPr>
              <a:t>negósius</a:t>
            </a:r>
            <a:r>
              <a:rPr lang="en-US" sz="3600" b="0" i="0" u="none" strike="noStrike" cap="none" dirty="0">
                <a:solidFill>
                  <a:schemeClr val="lt1"/>
                </a:solidFill>
                <a:latin typeface="Lora"/>
                <a:ea typeface="Lora"/>
                <a:cs typeface="Lora"/>
                <a:sym typeface="Lora"/>
              </a:rPr>
              <a:t> a </a:t>
            </a:r>
            <a:r>
              <a:rPr lang="en-US" sz="3600" b="0" i="0" u="none" strike="noStrike" cap="none" dirty="0" err="1">
                <a:solidFill>
                  <a:schemeClr val="lt1"/>
                </a:solidFill>
                <a:latin typeface="Lora"/>
                <a:ea typeface="Lora"/>
                <a:cs typeface="Lora"/>
                <a:sym typeface="Lora"/>
              </a:rPr>
              <a:t>retalhu</a:t>
            </a:r>
            <a:r>
              <a:rPr lang="en-US" sz="3600" b="0" i="0" u="none" strike="noStrike" cap="none" dirty="0">
                <a:solidFill>
                  <a:schemeClr val="lt1"/>
                </a:solidFill>
                <a:latin typeface="Lora"/>
                <a:ea typeface="Lora"/>
                <a:cs typeface="Lora"/>
                <a:sym typeface="Lora"/>
              </a:rPr>
              <a:t> y a </a:t>
            </a:r>
            <a:r>
              <a:rPr lang="en-US" sz="3600" b="0" i="0" u="none" strike="noStrike" cap="none" dirty="0" err="1">
                <a:solidFill>
                  <a:schemeClr val="lt1"/>
                </a:solidFill>
                <a:latin typeface="Lora"/>
                <a:ea typeface="Lora"/>
                <a:cs typeface="Lora"/>
                <a:sym typeface="Lora"/>
              </a:rPr>
              <a:t>grosu</a:t>
            </a:r>
            <a:r>
              <a:rPr lang="en-US" sz="3600" b="0" i="0" u="none" strike="noStrike" cap="none" dirty="0">
                <a:solidFill>
                  <a:schemeClr val="lt1"/>
                </a:solidFill>
                <a:latin typeface="Lora"/>
                <a:ea typeface="Lora"/>
                <a:cs typeface="Lora"/>
                <a:sym typeface="Lora"/>
              </a:rPr>
              <a:t> y </a:t>
            </a:r>
            <a:r>
              <a:rPr lang="en-US" sz="3600" b="0" i="0" u="none" strike="noStrike" cap="none" dirty="0" err="1">
                <a:solidFill>
                  <a:schemeClr val="lt1"/>
                </a:solidFill>
                <a:latin typeface="Lora"/>
                <a:ea typeface="Lora"/>
                <a:cs typeface="Lora"/>
                <a:sym typeface="Lora"/>
              </a:rPr>
              <a:t>industria</a:t>
            </a:r>
            <a:r>
              <a:rPr lang="en-US" sz="3600" b="0" i="0" u="none" strike="noStrike" cap="none" dirty="0">
                <a:solidFill>
                  <a:schemeClr val="lt1"/>
                </a:solidFill>
                <a:latin typeface="Lora"/>
                <a:ea typeface="Lora"/>
                <a:cs typeface="Lora"/>
                <a:sym typeface="Lora"/>
              </a:rPr>
              <a:t> di </a:t>
            </a:r>
            <a:r>
              <a:rPr lang="en-US" sz="3600" b="0" i="0" u="none" strike="noStrike" cap="none" dirty="0" err="1">
                <a:solidFill>
                  <a:schemeClr val="lt1"/>
                </a:solidFill>
                <a:latin typeface="Lora"/>
                <a:ea typeface="Lora"/>
                <a:cs typeface="Lora"/>
                <a:sym typeface="Lora"/>
              </a:rPr>
              <a:t>transporti</a:t>
            </a:r>
            <a:r>
              <a:rPr lang="en-US" sz="3600" b="0" i="0" u="none" strike="noStrike" cap="none" dirty="0">
                <a:solidFill>
                  <a:schemeClr val="lt1"/>
                </a:solidFill>
                <a:latin typeface="Lora"/>
                <a:ea typeface="Lora"/>
                <a:cs typeface="Lora"/>
                <a:sym typeface="Lora"/>
              </a:rPr>
              <a:t> </a:t>
            </a:r>
            <a:r>
              <a:rPr lang="en-US" sz="3600" b="0" i="0" u="none" strike="noStrike" cap="none" dirty="0" err="1">
                <a:solidFill>
                  <a:schemeClr val="lt1"/>
                </a:solidFill>
                <a:latin typeface="Lora"/>
                <a:ea typeface="Lora"/>
                <a:cs typeface="Lora"/>
                <a:sym typeface="Lora"/>
              </a:rPr>
              <a:t>stá</a:t>
            </a:r>
            <a:r>
              <a:rPr lang="en-US" sz="3600" b="0" i="0" u="none" strike="noStrike" cap="none" dirty="0">
                <a:solidFill>
                  <a:schemeClr val="lt1"/>
                </a:solidFill>
                <a:latin typeface="Lora"/>
                <a:ea typeface="Lora"/>
                <a:cs typeface="Lora"/>
                <a:sym typeface="Lora"/>
              </a:rPr>
              <a:t> </a:t>
            </a:r>
            <a:r>
              <a:rPr lang="en-US" sz="3600" b="0" i="0" u="none" strike="noStrike" cap="none" dirty="0" err="1">
                <a:solidFill>
                  <a:schemeClr val="lt1"/>
                </a:solidFill>
                <a:latin typeface="Lora"/>
                <a:ea typeface="Lora"/>
                <a:cs typeface="Lora"/>
                <a:sym typeface="Lora"/>
              </a:rPr>
              <a:t>maioritariamenti</a:t>
            </a:r>
            <a:r>
              <a:rPr lang="en-US" sz="3600" b="0" i="0" u="none" strike="noStrike" cap="none" dirty="0">
                <a:solidFill>
                  <a:schemeClr val="lt1"/>
                </a:solidFill>
                <a:latin typeface="Lora"/>
                <a:ea typeface="Lora"/>
                <a:cs typeface="Lora"/>
                <a:sym typeface="Lora"/>
              </a:rPr>
              <a:t> </a:t>
            </a:r>
            <a:r>
              <a:rPr lang="en-US" sz="3600" b="0" i="0" u="none" strike="noStrike" cap="none" dirty="0" err="1">
                <a:solidFill>
                  <a:schemeClr val="lt1"/>
                </a:solidFill>
                <a:latin typeface="Lora"/>
                <a:ea typeface="Lora"/>
                <a:cs typeface="Lora"/>
                <a:sym typeface="Lora"/>
              </a:rPr>
              <a:t>en</a:t>
            </a:r>
            <a:r>
              <a:rPr lang="en-US" sz="3600" b="0" i="0" u="none" strike="noStrike" cap="none" dirty="0">
                <a:solidFill>
                  <a:schemeClr val="lt1"/>
                </a:solidFill>
                <a:latin typeface="Lora"/>
                <a:ea typeface="Lora"/>
                <a:cs typeface="Lora"/>
                <a:sym typeface="Lora"/>
              </a:rPr>
              <a:t> </a:t>
            </a:r>
            <a:r>
              <a:rPr lang="en-US" sz="3600" b="0" i="0" u="none" strike="noStrike" cap="none" dirty="0" err="1">
                <a:solidFill>
                  <a:schemeClr val="lt1"/>
                </a:solidFill>
                <a:latin typeface="Lora"/>
                <a:ea typeface="Lora"/>
                <a:cs typeface="Lora"/>
                <a:sym typeface="Lora"/>
              </a:rPr>
              <a:t>risku</a:t>
            </a:r>
            <a:r>
              <a:rPr lang="en-US" sz="3600" b="0" i="0" u="none" strike="noStrike" cap="none" dirty="0">
                <a:solidFill>
                  <a:schemeClr val="lt1"/>
                </a:solidFill>
                <a:latin typeface="Lora"/>
                <a:ea typeface="Lora"/>
                <a:cs typeface="Lora"/>
                <a:sym typeface="Lora"/>
              </a:rPr>
              <a:t> </a:t>
            </a:r>
            <a:r>
              <a:rPr lang="en-US" sz="3600" b="0" i="0" u="none" strike="noStrike" cap="none" dirty="0" err="1">
                <a:solidFill>
                  <a:schemeClr val="lt1"/>
                </a:solidFill>
                <a:latin typeface="Lora"/>
                <a:ea typeface="Lora"/>
                <a:cs typeface="Lora"/>
                <a:sym typeface="Lora"/>
              </a:rPr>
              <a:t>djuntu</a:t>
            </a:r>
            <a:r>
              <a:rPr lang="en-US" sz="3600" b="0" i="0" u="none" strike="noStrike" cap="none" dirty="0">
                <a:solidFill>
                  <a:schemeClr val="lt1"/>
                </a:solidFill>
                <a:latin typeface="Lora"/>
                <a:ea typeface="Lora"/>
                <a:cs typeface="Lora"/>
                <a:sym typeface="Lora"/>
              </a:rPr>
              <a:t> </a:t>
            </a:r>
            <a:r>
              <a:rPr lang="en-US" sz="3600" b="0" i="0" u="none" strike="noStrike" cap="none" dirty="0" err="1">
                <a:solidFill>
                  <a:schemeClr val="lt1"/>
                </a:solidFill>
                <a:latin typeface="Lora"/>
                <a:ea typeface="Lora"/>
                <a:cs typeface="Lora"/>
                <a:sym typeface="Lora"/>
              </a:rPr>
              <a:t>ku</a:t>
            </a:r>
            <a:r>
              <a:rPr lang="en-US" sz="3600" b="0" i="0" u="none" strike="noStrike" cap="none" dirty="0">
                <a:solidFill>
                  <a:schemeClr val="lt1"/>
                </a:solidFill>
                <a:latin typeface="Lora"/>
                <a:ea typeface="Lora"/>
                <a:cs typeface="Lora"/>
                <a:sym typeface="Lora"/>
              </a:rPr>
              <a:t> </a:t>
            </a:r>
            <a:r>
              <a:rPr lang="en-US" sz="3600" b="0" i="0" u="none" strike="noStrike" cap="none" dirty="0" err="1">
                <a:solidFill>
                  <a:schemeClr val="lt1"/>
                </a:solidFill>
                <a:latin typeface="Lora"/>
                <a:ea typeface="Lora"/>
                <a:cs typeface="Lora"/>
                <a:sym typeface="Lora"/>
              </a:rPr>
              <a:t>salárius</a:t>
            </a:r>
            <a:r>
              <a:rPr lang="en-US" sz="3600" b="0" i="0" u="none" strike="noStrike" cap="none" dirty="0">
                <a:solidFill>
                  <a:schemeClr val="lt1"/>
                </a:solidFill>
                <a:latin typeface="Lora"/>
                <a:ea typeface="Lora"/>
                <a:cs typeface="Lora"/>
                <a:sym typeface="Lora"/>
              </a:rPr>
              <a:t> </a:t>
            </a:r>
            <a:r>
              <a:rPr lang="en-US" sz="3600" b="0" i="0" u="none" strike="noStrike" cap="none" dirty="0" err="1">
                <a:solidFill>
                  <a:schemeClr val="lt1"/>
                </a:solidFill>
                <a:latin typeface="Lora"/>
                <a:ea typeface="Lora"/>
                <a:cs typeface="Lora"/>
                <a:sym typeface="Lora"/>
              </a:rPr>
              <a:t>entri</a:t>
            </a:r>
            <a:r>
              <a:rPr lang="en-US" sz="3600" b="0" i="0" u="none" strike="noStrike" cap="none" dirty="0">
                <a:solidFill>
                  <a:schemeClr val="lt1"/>
                </a:solidFill>
                <a:latin typeface="Lora"/>
                <a:ea typeface="Lora"/>
                <a:cs typeface="Lora"/>
                <a:sym typeface="Lora"/>
              </a:rPr>
              <a:t> </a:t>
            </a:r>
            <a:r>
              <a:rPr lang="en-US" sz="3600" b="0" i="0" u="none" strike="noStrike" cap="none" dirty="0" err="1">
                <a:solidFill>
                  <a:schemeClr val="lt1"/>
                </a:solidFill>
                <a:latin typeface="Lora"/>
                <a:ea typeface="Lora"/>
                <a:cs typeface="Lora"/>
                <a:sym typeface="Lora"/>
              </a:rPr>
              <a:t>báxu</a:t>
            </a:r>
            <a:r>
              <a:rPr lang="en-US" sz="3600" b="0" i="0" u="none" strike="noStrike" cap="none" dirty="0">
                <a:solidFill>
                  <a:schemeClr val="lt1"/>
                </a:solidFill>
                <a:latin typeface="Lora"/>
                <a:ea typeface="Lora"/>
                <a:cs typeface="Lora"/>
                <a:sym typeface="Lora"/>
              </a:rPr>
              <a:t> y </a:t>
            </a:r>
            <a:r>
              <a:rPr lang="en-US" sz="3600" b="0" i="0" u="none" strike="noStrike" cap="none" dirty="0" err="1">
                <a:solidFill>
                  <a:schemeClr val="lt1"/>
                </a:solidFill>
                <a:latin typeface="Lora"/>
                <a:ea typeface="Lora"/>
                <a:cs typeface="Lora"/>
                <a:sym typeface="Lora"/>
              </a:rPr>
              <a:t>moderádu</a:t>
            </a:r>
            <a:r>
              <a:rPr lang="en-US" sz="3600" b="0" i="0" u="none" strike="noStrike" cap="none" dirty="0">
                <a:solidFill>
                  <a:schemeClr val="lt1"/>
                </a:solidFill>
                <a:latin typeface="Lora"/>
                <a:ea typeface="Lora"/>
                <a:cs typeface="Lora"/>
                <a:sym typeface="Lora"/>
              </a:rPr>
              <a:t> </a:t>
            </a:r>
            <a:r>
              <a:rPr lang="en-US" sz="3600" b="0" i="0" u="none" strike="noStrike" cap="none" dirty="0" err="1">
                <a:solidFill>
                  <a:schemeClr val="lt1"/>
                </a:solidFill>
                <a:latin typeface="Lora"/>
                <a:ea typeface="Lora"/>
                <a:cs typeface="Lora"/>
                <a:sym typeface="Lora"/>
              </a:rPr>
              <a:t>ku</a:t>
            </a:r>
            <a:r>
              <a:rPr lang="en-US" sz="3600" b="0" i="0" u="none" strike="noStrike" cap="none" dirty="0">
                <a:solidFill>
                  <a:schemeClr val="lt1"/>
                </a:solidFill>
                <a:latin typeface="Lora"/>
                <a:ea typeface="Lora"/>
                <a:cs typeface="Lora"/>
                <a:sym typeface="Lora"/>
              </a:rPr>
              <a:t> </a:t>
            </a:r>
            <a:r>
              <a:rPr lang="en-US" sz="3600" b="0" i="0" u="none" strike="noStrike" cap="none" dirty="0" err="1">
                <a:solidFill>
                  <a:schemeClr val="lt1"/>
                </a:solidFill>
                <a:latin typeface="Lora"/>
                <a:ea typeface="Lora"/>
                <a:cs typeface="Lora"/>
                <a:sym typeface="Lora"/>
              </a:rPr>
              <a:t>interupson</a:t>
            </a:r>
            <a:r>
              <a:rPr lang="en-US" sz="3600" b="0" i="0" u="none" strike="noStrike" cap="none" dirty="0">
                <a:solidFill>
                  <a:schemeClr val="lt1"/>
                </a:solidFill>
                <a:latin typeface="Lora"/>
                <a:ea typeface="Lora"/>
                <a:cs typeface="Lora"/>
                <a:sym typeface="Lora"/>
              </a:rPr>
              <a:t> </a:t>
            </a:r>
            <a:r>
              <a:rPr lang="en-US" sz="3600" b="0" i="0" u="none" strike="noStrike" cap="none" dirty="0" err="1">
                <a:solidFill>
                  <a:schemeClr val="lt1"/>
                </a:solidFill>
                <a:latin typeface="Lora"/>
                <a:ea typeface="Lora"/>
                <a:cs typeface="Lora"/>
                <a:sym typeface="Lora"/>
              </a:rPr>
              <a:t>na</a:t>
            </a:r>
            <a:r>
              <a:rPr lang="en-US" sz="3600" b="0" i="0" u="none" strike="noStrike" cap="none" dirty="0">
                <a:solidFill>
                  <a:schemeClr val="lt1"/>
                </a:solidFill>
                <a:latin typeface="Lora"/>
                <a:ea typeface="Lora"/>
                <a:cs typeface="Lora"/>
                <a:sym typeface="Lora"/>
              </a:rPr>
              <a:t> </a:t>
            </a:r>
            <a:r>
              <a:rPr lang="en-US" sz="3600" b="0" i="0" u="none" strike="noStrike" cap="none" dirty="0" err="1">
                <a:solidFill>
                  <a:schemeClr val="lt1"/>
                </a:solidFill>
                <a:latin typeface="Lora"/>
                <a:ea typeface="Lora"/>
                <a:cs typeface="Lora"/>
                <a:sym typeface="Lora"/>
              </a:rPr>
              <a:t>atividádis</a:t>
            </a:r>
            <a:r>
              <a:rPr lang="en-US" sz="3600" b="0" i="0" u="none" strike="noStrike" cap="none" dirty="0">
                <a:solidFill>
                  <a:schemeClr val="lt1"/>
                </a:solidFill>
                <a:latin typeface="Lora"/>
                <a:ea typeface="Lora"/>
                <a:cs typeface="Lora"/>
                <a:sym typeface="Lora"/>
              </a:rPr>
              <a:t> </a:t>
            </a:r>
            <a:r>
              <a:rPr lang="en-US" sz="3600" b="0" i="0" u="none" strike="noStrike" cap="none" dirty="0" err="1">
                <a:solidFill>
                  <a:schemeClr val="lt1"/>
                </a:solidFill>
                <a:latin typeface="Lora"/>
                <a:ea typeface="Lora"/>
                <a:cs typeface="Lora"/>
                <a:sym typeface="Lora"/>
              </a:rPr>
              <a:t>komersial</a:t>
            </a:r>
            <a:r>
              <a:rPr lang="en-US" sz="3600" b="0" i="0" u="none" strike="noStrike" cap="none" dirty="0">
                <a:solidFill>
                  <a:schemeClr val="lt1"/>
                </a:solidFill>
                <a:latin typeface="Lora"/>
                <a:ea typeface="Lora"/>
                <a:cs typeface="Lora"/>
                <a:sym typeface="Lora"/>
              </a:rPr>
              <a:t>.  </a:t>
            </a:r>
          </a:p>
        </p:txBody>
      </p:sp>
      <p:pic>
        <p:nvPicPr>
          <p:cNvPr id="497" name="Shape 497"/>
          <p:cNvPicPr preferRelativeResize="0"/>
          <p:nvPr/>
        </p:nvPicPr>
        <p:blipFill rotWithShape="1">
          <a:blip r:embed="rId4">
            <a:alphaModFix/>
          </a:blip>
          <a:srcRect/>
          <a:stretch/>
        </p:blipFill>
        <p:spPr>
          <a:xfrm>
            <a:off x="14784632" y="1882436"/>
            <a:ext cx="9593017" cy="11833562"/>
          </a:xfrm>
          <a:prstGeom prst="rect">
            <a:avLst/>
          </a:prstGeom>
          <a:solidFill>
            <a:schemeClr val="bg1"/>
          </a:solidFill>
          <a:ln>
            <a:noFill/>
          </a:ln>
        </p:spPr>
      </p:pic>
      <p:sp>
        <p:nvSpPr>
          <p:cNvPr id="2" name="CaixaDeTexto 1"/>
          <p:cNvSpPr txBox="1"/>
          <p:nvPr/>
        </p:nvSpPr>
        <p:spPr>
          <a:xfrm>
            <a:off x="15475781" y="2278997"/>
            <a:ext cx="8617879" cy="523220"/>
          </a:xfrm>
          <a:prstGeom prst="rect">
            <a:avLst/>
          </a:prstGeom>
          <a:solidFill>
            <a:schemeClr val="bg1"/>
          </a:solidFill>
        </p:spPr>
        <p:txBody>
          <a:bodyPr wrap="square" rtlCol="0">
            <a:spAutoFit/>
          </a:bodyPr>
          <a:lstStyle/>
          <a:p>
            <a:r>
              <a:rPr lang="pt-PT" sz="2800" b="1" dirty="0">
                <a:solidFill>
                  <a:srgbClr val="7F7F7F"/>
                </a:solidFill>
                <a:latin typeface="SimSun(body)"/>
              </a:rPr>
              <a:t>EFEITU DI INUDASON KOSTERU NA EMPREGUS</a:t>
            </a:r>
            <a:endParaRPr lang="pt-BR" sz="1200" b="1" dirty="0">
              <a:solidFill>
                <a:srgbClr val="7F7F7F"/>
              </a:solidFill>
              <a:latin typeface="SimSun(body)"/>
            </a:endParaRPr>
          </a:p>
        </p:txBody>
      </p:sp>
      <p:sp>
        <p:nvSpPr>
          <p:cNvPr id="3" name="CaixaDeTexto 2"/>
          <p:cNvSpPr txBox="1"/>
          <p:nvPr/>
        </p:nvSpPr>
        <p:spPr>
          <a:xfrm>
            <a:off x="16429213" y="12440141"/>
            <a:ext cx="5755874" cy="415498"/>
          </a:xfrm>
          <a:prstGeom prst="rect">
            <a:avLst/>
          </a:prstGeom>
          <a:solidFill>
            <a:schemeClr val="bg1"/>
          </a:solidFill>
        </p:spPr>
        <p:txBody>
          <a:bodyPr wrap="square" rtlCol="0">
            <a:spAutoFit/>
          </a:bodyPr>
          <a:lstStyle/>
          <a:p>
            <a:r>
              <a:rPr lang="pt-PT" sz="2100" dirty="0">
                <a:solidFill>
                  <a:srgbClr val="7F7F7F"/>
                </a:solidFill>
                <a:latin typeface="SimSun(body)"/>
              </a:rPr>
              <a:t>TUDU OTU INDUSTRIAS</a:t>
            </a:r>
          </a:p>
        </p:txBody>
      </p:sp>
      <p:sp>
        <p:nvSpPr>
          <p:cNvPr id="4" name="CaixaDeTexto 3"/>
          <p:cNvSpPr txBox="1"/>
          <p:nvPr/>
        </p:nvSpPr>
        <p:spPr>
          <a:xfrm>
            <a:off x="14958800" y="4735605"/>
            <a:ext cx="553998" cy="5299041"/>
          </a:xfrm>
          <a:prstGeom prst="rect">
            <a:avLst/>
          </a:prstGeom>
          <a:solidFill>
            <a:schemeClr val="bg1"/>
          </a:solidFill>
        </p:spPr>
        <p:txBody>
          <a:bodyPr vert="vert270" wrap="square" rtlCol="0">
            <a:spAutoFit/>
          </a:bodyPr>
          <a:lstStyle/>
          <a:p>
            <a:r>
              <a:rPr lang="pt-PT" sz="2400" dirty="0">
                <a:solidFill>
                  <a:srgbClr val="7F7F7F"/>
                </a:solidFill>
                <a:latin typeface="SimSun(body)"/>
              </a:rPr>
              <a:t>NÚMERU DI ENPREGUS AFETÁDU</a:t>
            </a:r>
            <a:endParaRPr lang="pt-BR" sz="2400" dirty="0">
              <a:solidFill>
                <a:srgbClr val="7F7F7F"/>
              </a:solidFill>
              <a:latin typeface="SimSun(body)"/>
            </a:endParaRPr>
          </a:p>
        </p:txBody>
      </p:sp>
      <p:sp>
        <p:nvSpPr>
          <p:cNvPr id="5" name="Rectangle 4"/>
          <p:cNvSpPr/>
          <p:nvPr/>
        </p:nvSpPr>
        <p:spPr>
          <a:xfrm>
            <a:off x="16774453" y="11776853"/>
            <a:ext cx="6726521" cy="523220"/>
          </a:xfrm>
          <a:prstGeom prst="rect">
            <a:avLst/>
          </a:prstGeom>
          <a:solidFill>
            <a:schemeClr val="bg1"/>
          </a:solidFill>
        </p:spPr>
        <p:txBody>
          <a:bodyPr wrap="none">
            <a:spAutoFit/>
          </a:bodyPr>
          <a:lstStyle/>
          <a:p>
            <a:r>
              <a:rPr lang="pt-PT" sz="2800" b="1" dirty="0">
                <a:solidFill>
                  <a:srgbClr val="7F7F7F"/>
                </a:solidFill>
                <a:latin typeface="SimSun(body)"/>
              </a:rPr>
              <a:t>SENÁRIU DI SUBÍDA DI NÍVEL DI MAR</a:t>
            </a:r>
          </a:p>
        </p:txBody>
      </p:sp>
      <p:sp>
        <p:nvSpPr>
          <p:cNvPr id="12" name="CaixaDeTexto 2"/>
          <p:cNvSpPr txBox="1"/>
          <p:nvPr/>
        </p:nvSpPr>
        <p:spPr>
          <a:xfrm>
            <a:off x="16432201" y="12988890"/>
            <a:ext cx="7945449" cy="415498"/>
          </a:xfrm>
          <a:prstGeom prst="rect">
            <a:avLst/>
          </a:prstGeom>
          <a:solidFill>
            <a:schemeClr val="bg1"/>
          </a:solidFill>
        </p:spPr>
        <p:txBody>
          <a:bodyPr wrap="square" rtlCol="0">
            <a:spAutoFit/>
          </a:bodyPr>
          <a:lstStyle/>
          <a:p>
            <a:r>
              <a:rPr lang="pt-PT" sz="2100" dirty="0">
                <a:solidFill>
                  <a:srgbClr val="7F7F7F"/>
                </a:solidFill>
                <a:latin typeface="SimSun(body)"/>
              </a:rPr>
              <a:t>RESTAURANTSI Y NEGÓSIUD A RETALHU Y A GROSU</a:t>
            </a:r>
            <a:endParaRPr lang="pt-BR" sz="2100" dirty="0">
              <a:solidFill>
                <a:srgbClr val="7F7F7F"/>
              </a:solidFill>
              <a:latin typeface="SimSun(body)"/>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pic>
        <p:nvPicPr>
          <p:cNvPr id="503" name="Shape 503"/>
          <p:cNvPicPr preferRelativeResize="0"/>
          <p:nvPr/>
        </p:nvPicPr>
        <p:blipFill rotWithShape="1">
          <a:blip r:embed="rId3">
            <a:alphaModFix/>
          </a:blip>
          <a:srcRect t="5079" b="8798"/>
          <a:stretch/>
        </p:blipFill>
        <p:spPr>
          <a:xfrm>
            <a:off x="0" y="0"/>
            <a:ext cx="24377649" cy="14264639"/>
          </a:xfrm>
          <a:prstGeom prst="rect">
            <a:avLst/>
          </a:prstGeom>
          <a:noFill/>
          <a:ln>
            <a:noFill/>
          </a:ln>
        </p:spPr>
      </p:pic>
      <p:pic>
        <p:nvPicPr>
          <p:cNvPr id="504" name="Shape 504"/>
          <p:cNvPicPr preferRelativeResize="0"/>
          <p:nvPr/>
        </p:nvPicPr>
        <p:blipFill rotWithShape="1">
          <a:blip r:embed="rId4">
            <a:alphaModFix/>
          </a:blip>
          <a:srcRect/>
          <a:stretch/>
        </p:blipFill>
        <p:spPr>
          <a:xfrm>
            <a:off x="17466309" y="10384589"/>
            <a:ext cx="6911340" cy="3880049"/>
          </a:xfrm>
          <a:prstGeom prst="rect">
            <a:avLst/>
          </a:prstGeom>
          <a:noFill/>
          <a:ln>
            <a:noFill/>
          </a:ln>
        </p:spPr>
      </p:pic>
      <p:sp>
        <p:nvSpPr>
          <p:cNvPr id="505" name="Shape 505"/>
          <p:cNvSpPr/>
          <p:nvPr/>
        </p:nvSpPr>
        <p:spPr>
          <a:xfrm>
            <a:off x="17466309" y="8814929"/>
            <a:ext cx="6911338" cy="1569660"/>
          </a:xfrm>
          <a:prstGeom prst="rect">
            <a:avLst/>
          </a:prstGeom>
          <a:solidFill>
            <a:schemeClr val="lt1"/>
          </a:solidFill>
          <a:ln w="9525" cap="flat" cmpd="sng">
            <a:solidFill>
              <a:srgbClr val="7F7F7F"/>
            </a:solidFill>
            <a:prstDash val="solid"/>
            <a:round/>
            <a:headEnd type="none" w="med" len="med"/>
            <a:tailEnd type="none" w="med" len="med"/>
          </a:ln>
        </p:spPr>
        <p:txBody>
          <a:bodyPr lIns="91425" tIns="45700" rIns="91425" bIns="45700" anchor="t" anchorCtr="0">
            <a:noAutofit/>
          </a:bodyPr>
          <a:lstStyle/>
          <a:p>
            <a:pPr marL="0" marR="0" lvl="0" indent="0" algn="ctr" rtl="0">
              <a:lnSpc>
                <a:spcPct val="120000"/>
              </a:lnSpc>
              <a:spcBef>
                <a:spcPts val="0"/>
              </a:spcBef>
              <a:spcAft>
                <a:spcPts val="0"/>
              </a:spcAft>
              <a:buClr>
                <a:srgbClr val="000000"/>
              </a:buClr>
              <a:buSzPct val="25000"/>
              <a:buFont typeface="Arial"/>
              <a:buNone/>
            </a:pPr>
            <a:r>
              <a:rPr lang="en-US" sz="4000" b="1" i="0" u="none" strike="noStrike" cap="none">
                <a:solidFill>
                  <a:srgbClr val="000000"/>
                </a:solidFill>
                <a:latin typeface="Arial"/>
                <a:ea typeface="Arial"/>
                <a:cs typeface="Arial"/>
                <a:sym typeface="Arial"/>
              </a:rPr>
              <a:t>Medical Illness and Heat Island Exposure</a:t>
            </a:r>
          </a:p>
        </p:txBody>
      </p:sp>
      <p:pic>
        <p:nvPicPr>
          <p:cNvPr id="506" name="Shape 506"/>
          <p:cNvPicPr preferRelativeResize="0"/>
          <p:nvPr/>
        </p:nvPicPr>
        <p:blipFill rotWithShape="1">
          <a:blip r:embed="rId5">
            <a:alphaModFix/>
          </a:blip>
          <a:srcRect t="8983" b="9537"/>
          <a:stretch/>
        </p:blipFill>
        <p:spPr>
          <a:xfrm>
            <a:off x="-1" y="13252"/>
            <a:ext cx="24377646" cy="14264641"/>
          </a:xfrm>
          <a:prstGeom prst="rect">
            <a:avLst/>
          </a:prstGeom>
          <a:noFill/>
          <a:ln>
            <a:noFill/>
          </a:ln>
        </p:spPr>
      </p:pic>
      <p:pic>
        <p:nvPicPr>
          <p:cNvPr id="507" name="Shape 507"/>
          <p:cNvPicPr preferRelativeResize="0"/>
          <p:nvPr/>
        </p:nvPicPr>
        <p:blipFill rotWithShape="1">
          <a:blip r:embed="rId4">
            <a:alphaModFix/>
          </a:blip>
          <a:srcRect/>
          <a:stretch/>
        </p:blipFill>
        <p:spPr>
          <a:xfrm>
            <a:off x="17466304" y="10384589"/>
            <a:ext cx="6911340" cy="3880049"/>
          </a:xfrm>
          <a:prstGeom prst="rect">
            <a:avLst/>
          </a:prstGeom>
          <a:noFill/>
          <a:ln>
            <a:noFill/>
          </a:ln>
        </p:spPr>
      </p:pic>
      <p:sp>
        <p:nvSpPr>
          <p:cNvPr id="508" name="Shape 508"/>
          <p:cNvSpPr/>
          <p:nvPr/>
        </p:nvSpPr>
        <p:spPr>
          <a:xfrm>
            <a:off x="17466303" y="8814929"/>
            <a:ext cx="6911338" cy="1569660"/>
          </a:xfrm>
          <a:prstGeom prst="rect">
            <a:avLst/>
          </a:prstGeom>
          <a:solidFill>
            <a:schemeClr val="lt1"/>
          </a:solidFill>
          <a:ln w="9525" cap="flat" cmpd="sng">
            <a:solidFill>
              <a:srgbClr val="7F7F7F"/>
            </a:solidFill>
            <a:prstDash val="solid"/>
            <a:round/>
            <a:headEnd type="none" w="med" len="med"/>
            <a:tailEnd type="none" w="med" len="med"/>
          </a:ln>
        </p:spPr>
        <p:txBody>
          <a:bodyPr lIns="91425" tIns="45700" rIns="91425" bIns="45700" anchor="t" anchorCtr="0">
            <a:noAutofit/>
          </a:bodyPr>
          <a:lstStyle/>
          <a:p>
            <a:pPr marL="0" marR="0" lvl="0" indent="0" algn="ctr" rtl="0">
              <a:lnSpc>
                <a:spcPct val="120000"/>
              </a:lnSpc>
              <a:spcBef>
                <a:spcPts val="0"/>
              </a:spcBef>
              <a:spcAft>
                <a:spcPts val="0"/>
              </a:spcAft>
              <a:buClr>
                <a:srgbClr val="000000"/>
              </a:buClr>
              <a:buSzPct val="25000"/>
              <a:buFont typeface="Arial"/>
              <a:buNone/>
            </a:pPr>
            <a:r>
              <a:rPr lang="en-US" sz="4000" b="1" i="0" u="none" strike="noStrike" cap="none">
                <a:solidFill>
                  <a:srgbClr val="000000"/>
                </a:solidFill>
                <a:latin typeface="Arial"/>
                <a:ea typeface="Arial"/>
                <a:cs typeface="Arial"/>
                <a:sym typeface="Arial"/>
              </a:rPr>
              <a:t>Children and Heat Island Exposure</a:t>
            </a:r>
          </a:p>
        </p:txBody>
      </p:sp>
      <p:pic>
        <p:nvPicPr>
          <p:cNvPr id="509" name="Shape 509"/>
          <p:cNvPicPr preferRelativeResize="0"/>
          <p:nvPr/>
        </p:nvPicPr>
        <p:blipFill rotWithShape="1">
          <a:blip r:embed="rId6">
            <a:alphaModFix/>
          </a:blip>
          <a:srcRect t="6476" b="12137"/>
          <a:stretch/>
        </p:blipFill>
        <p:spPr>
          <a:xfrm>
            <a:off x="-7" y="39748"/>
            <a:ext cx="24377649" cy="14251387"/>
          </a:xfrm>
          <a:prstGeom prst="rect">
            <a:avLst/>
          </a:prstGeom>
          <a:noFill/>
          <a:ln>
            <a:noFill/>
          </a:ln>
        </p:spPr>
      </p:pic>
      <p:pic>
        <p:nvPicPr>
          <p:cNvPr id="510" name="Shape 510"/>
          <p:cNvPicPr preferRelativeResize="0"/>
          <p:nvPr/>
        </p:nvPicPr>
        <p:blipFill rotWithShape="1">
          <a:blip r:embed="rId4">
            <a:alphaModFix/>
          </a:blip>
          <a:srcRect/>
          <a:stretch/>
        </p:blipFill>
        <p:spPr>
          <a:xfrm>
            <a:off x="17466301" y="10397832"/>
            <a:ext cx="6911340" cy="3880049"/>
          </a:xfrm>
          <a:prstGeom prst="rect">
            <a:avLst/>
          </a:prstGeom>
          <a:noFill/>
          <a:ln>
            <a:noFill/>
          </a:ln>
        </p:spPr>
      </p:pic>
      <p:sp>
        <p:nvSpPr>
          <p:cNvPr id="511" name="Shape 511"/>
          <p:cNvSpPr/>
          <p:nvPr/>
        </p:nvSpPr>
        <p:spPr>
          <a:xfrm>
            <a:off x="17466301" y="8828171"/>
            <a:ext cx="6911338" cy="1569660"/>
          </a:xfrm>
          <a:prstGeom prst="rect">
            <a:avLst/>
          </a:prstGeom>
          <a:solidFill>
            <a:schemeClr val="lt1"/>
          </a:solidFill>
          <a:ln w="9525" cap="flat" cmpd="sng">
            <a:solidFill>
              <a:srgbClr val="7F7F7F"/>
            </a:solidFill>
            <a:prstDash val="solid"/>
            <a:round/>
            <a:headEnd type="none" w="med" len="med"/>
            <a:tailEnd type="none" w="med" len="med"/>
          </a:ln>
        </p:spPr>
        <p:txBody>
          <a:bodyPr lIns="91425" tIns="45700" rIns="91425" bIns="45700" anchor="t" anchorCtr="0">
            <a:noAutofit/>
          </a:bodyPr>
          <a:lstStyle/>
          <a:p>
            <a:pPr algn="ctr">
              <a:lnSpc>
                <a:spcPct val="120000"/>
              </a:lnSpc>
              <a:buClr>
                <a:srgbClr val="000000"/>
              </a:buClr>
              <a:buSzPct val="25000"/>
            </a:pPr>
            <a:r>
              <a:rPr lang="en-US" sz="4000" b="1" i="0" u="none" strike="noStrike" cap="none" dirty="0" err="1">
                <a:solidFill>
                  <a:srgbClr val="000000"/>
                </a:solidFill>
                <a:latin typeface="SimSun(body)"/>
                <a:sym typeface="Arial"/>
              </a:rPr>
              <a:t>Adultus</a:t>
            </a:r>
            <a:r>
              <a:rPr lang="en-US" sz="4000" b="1" i="0" u="none" strike="noStrike" cap="none" dirty="0">
                <a:solidFill>
                  <a:srgbClr val="000000"/>
                </a:solidFill>
                <a:latin typeface="SimSun(body)"/>
                <a:sym typeface="Arial"/>
              </a:rPr>
              <a:t> </a:t>
            </a:r>
            <a:r>
              <a:rPr lang="en-US" sz="4000" b="1" i="0" u="none" strike="noStrike" cap="none" dirty="0" err="1">
                <a:solidFill>
                  <a:srgbClr val="000000"/>
                </a:solidFill>
                <a:latin typeface="SimSun(body)"/>
                <a:sym typeface="Arial"/>
              </a:rPr>
              <a:t>más</a:t>
            </a:r>
            <a:r>
              <a:rPr lang="en-US" sz="4000" b="1" i="0" u="none" strike="noStrike" cap="none" dirty="0">
                <a:solidFill>
                  <a:srgbClr val="000000"/>
                </a:solidFill>
                <a:latin typeface="SimSun(body)"/>
                <a:sym typeface="Arial"/>
              </a:rPr>
              <a:t> </a:t>
            </a:r>
            <a:r>
              <a:rPr lang="en-US" sz="4000" b="1" i="0" u="none" strike="noStrike" cap="none" dirty="0" err="1">
                <a:solidFill>
                  <a:srgbClr val="000000"/>
                </a:solidFill>
                <a:latin typeface="SimSun(body)"/>
                <a:sym typeface="Arial"/>
              </a:rPr>
              <a:t>bedju</a:t>
            </a:r>
            <a:r>
              <a:rPr lang="en-US" sz="4000" b="1" i="0" u="none" strike="noStrike" cap="none" dirty="0">
                <a:solidFill>
                  <a:srgbClr val="000000"/>
                </a:solidFill>
                <a:latin typeface="SimSun(body)"/>
                <a:sym typeface="Arial"/>
              </a:rPr>
              <a:t> </a:t>
            </a:r>
            <a:r>
              <a:rPr lang="en-US" sz="4000" b="1" dirty="0">
                <a:latin typeface="SimSun(body)"/>
              </a:rPr>
              <a:t>y </a:t>
            </a:r>
            <a:r>
              <a:rPr lang="en-US" sz="4000" b="1" dirty="0" err="1">
                <a:latin typeface="SimSun(body)"/>
              </a:rPr>
              <a:t>spozison</a:t>
            </a:r>
            <a:r>
              <a:rPr lang="en-US" sz="4000" b="1" dirty="0">
                <a:latin typeface="SimSun(body)"/>
              </a:rPr>
              <a:t> a </a:t>
            </a:r>
            <a:r>
              <a:rPr lang="en-US" sz="4000" b="1" i="0" u="none" strike="noStrike" cap="none" dirty="0" err="1">
                <a:solidFill>
                  <a:srgbClr val="000000"/>
                </a:solidFill>
                <a:latin typeface="SimSun(body)"/>
                <a:sym typeface="Arial"/>
              </a:rPr>
              <a:t>Ilha</a:t>
            </a:r>
            <a:r>
              <a:rPr lang="en-US" sz="4000" b="1" i="0" u="none" strike="noStrike" cap="none" dirty="0">
                <a:solidFill>
                  <a:srgbClr val="000000"/>
                </a:solidFill>
                <a:latin typeface="SimSun(body)"/>
                <a:sym typeface="Arial"/>
              </a:rPr>
              <a:t> di </a:t>
            </a:r>
            <a:r>
              <a:rPr lang="en-US" sz="4000" b="1" i="0" u="none" strike="noStrike" cap="none" dirty="0" err="1">
                <a:solidFill>
                  <a:srgbClr val="000000"/>
                </a:solidFill>
                <a:latin typeface="SimSun(body)"/>
                <a:sym typeface="Arial"/>
              </a:rPr>
              <a:t>Kalor</a:t>
            </a:r>
            <a:endParaRPr lang="en-US" sz="4000" b="1" i="0" u="none" strike="noStrike" cap="none" dirty="0">
              <a:solidFill>
                <a:srgbClr val="000000"/>
              </a:solidFill>
              <a:latin typeface="SimSun(body)"/>
              <a:sym typeface="Arial"/>
            </a:endParaRPr>
          </a:p>
        </p:txBody>
      </p:sp>
      <p:sp>
        <p:nvSpPr>
          <p:cNvPr id="512" name="Shape 512"/>
          <p:cNvSpPr/>
          <p:nvPr/>
        </p:nvSpPr>
        <p:spPr>
          <a:xfrm>
            <a:off x="0" y="11"/>
            <a:ext cx="24377649" cy="1926760"/>
          </a:xfrm>
          <a:prstGeom prst="rect">
            <a:avLst/>
          </a:prstGeom>
          <a:solidFill>
            <a:schemeClr val="lt1">
              <a:alpha val="52941"/>
            </a:schemeClr>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chemeClr val="lt1"/>
              </a:solidFill>
              <a:latin typeface="Montserrat"/>
              <a:ea typeface="Montserrat"/>
              <a:cs typeface="Montserrat"/>
              <a:sym typeface="Montserrat"/>
            </a:endParaRPr>
          </a:p>
        </p:txBody>
      </p:sp>
      <p:sp>
        <p:nvSpPr>
          <p:cNvPr id="513" name="Shape 513"/>
          <p:cNvSpPr/>
          <p:nvPr/>
        </p:nvSpPr>
        <p:spPr>
          <a:xfrm>
            <a:off x="613" y="0"/>
            <a:ext cx="815108" cy="1926770"/>
          </a:xfrm>
          <a:prstGeom prst="rect">
            <a:avLst/>
          </a:prstGeom>
          <a:solidFill>
            <a:srgbClr val="FCB614"/>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FCB614"/>
              </a:solidFill>
              <a:latin typeface="Lato"/>
              <a:ea typeface="Lato"/>
              <a:cs typeface="Lato"/>
              <a:sym typeface="Lato"/>
            </a:endParaRPr>
          </a:p>
        </p:txBody>
      </p:sp>
      <p:sp>
        <p:nvSpPr>
          <p:cNvPr id="514" name="Shape 514"/>
          <p:cNvSpPr txBox="1"/>
          <p:nvPr/>
        </p:nvSpPr>
        <p:spPr>
          <a:xfrm>
            <a:off x="1626823" y="419908"/>
            <a:ext cx="20317504" cy="212365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2"/>
              </a:buClr>
              <a:buSzPct val="25000"/>
              <a:buFont typeface="Montserrat"/>
              <a:buNone/>
            </a:pPr>
            <a:r>
              <a:rPr lang="en-US" sz="6600" i="0" u="none" strike="noStrike" cap="none" dirty="0">
                <a:solidFill>
                  <a:schemeClr val="dk2"/>
                </a:solidFill>
                <a:latin typeface="Montserrat"/>
                <a:ea typeface="Montserrat"/>
                <a:cs typeface="Montserrat"/>
                <a:sym typeface="Montserrat"/>
              </a:rPr>
              <a:t>SPOZISON A </a:t>
            </a:r>
            <a:r>
              <a:rPr lang="en-US" sz="6600" b="1" i="0" u="none" strike="noStrike" cap="none" dirty="0">
                <a:solidFill>
                  <a:schemeClr val="dk2"/>
                </a:solidFill>
                <a:latin typeface="Montserrat"/>
                <a:ea typeface="Montserrat"/>
                <a:cs typeface="Montserrat"/>
                <a:sym typeface="Montserrat"/>
              </a:rPr>
              <a:t>ILHA DI KALOR</a:t>
            </a:r>
            <a:r>
              <a:rPr lang="en-US" sz="6600" b="0" i="0" u="none" strike="noStrike" cap="none" dirty="0">
                <a:solidFill>
                  <a:schemeClr val="dk2"/>
                </a:solidFill>
                <a:latin typeface="Montserrat"/>
                <a:ea typeface="Montserrat"/>
                <a:cs typeface="Montserrat"/>
                <a:sym typeface="Montserrat"/>
              </a:rPr>
              <a:t> </a:t>
            </a:r>
          </a:p>
        </p:txBody>
      </p:sp>
      <p:sp>
        <p:nvSpPr>
          <p:cNvPr id="2" name="CaixaDeTexto 1"/>
          <p:cNvSpPr txBox="1"/>
          <p:nvPr/>
        </p:nvSpPr>
        <p:spPr>
          <a:xfrm>
            <a:off x="18260993" y="10665453"/>
            <a:ext cx="5948836" cy="1077218"/>
          </a:xfrm>
          <a:prstGeom prst="rect">
            <a:avLst/>
          </a:prstGeom>
          <a:solidFill>
            <a:schemeClr val="bg1"/>
          </a:solidFill>
        </p:spPr>
        <p:txBody>
          <a:bodyPr wrap="square" rtlCol="0">
            <a:spAutoFit/>
          </a:bodyPr>
          <a:lstStyle/>
          <a:p>
            <a:r>
              <a:rPr lang="pt-PT" sz="3200" dirty="0">
                <a:solidFill>
                  <a:srgbClr val="7F7F7F"/>
                </a:solidFill>
              </a:rPr>
              <a:t>1 </a:t>
            </a:r>
            <a:r>
              <a:rPr lang="pt-PT" sz="2800" dirty="0">
                <a:solidFill>
                  <a:srgbClr val="7F7F7F"/>
                </a:solidFill>
              </a:rPr>
              <a:t>pontu</a:t>
            </a:r>
            <a:r>
              <a:rPr lang="pt-PT" sz="3200" dirty="0">
                <a:solidFill>
                  <a:srgbClr val="7F7F7F"/>
                </a:solidFill>
              </a:rPr>
              <a:t> = 180 pessoas/Kazus </a:t>
            </a:r>
          </a:p>
          <a:p>
            <a:r>
              <a:rPr lang="pt-PT" sz="3200" dirty="0">
                <a:solidFill>
                  <a:srgbClr val="7F7F7F"/>
                </a:solidFill>
              </a:rPr>
              <a:t>di doensa</a:t>
            </a:r>
          </a:p>
        </p:txBody>
      </p:sp>
      <p:sp>
        <p:nvSpPr>
          <p:cNvPr id="15" name="CaixaDeTexto 1"/>
          <p:cNvSpPr txBox="1"/>
          <p:nvPr/>
        </p:nvSpPr>
        <p:spPr>
          <a:xfrm>
            <a:off x="18260989" y="11653897"/>
            <a:ext cx="4961907" cy="1815882"/>
          </a:xfrm>
          <a:prstGeom prst="rect">
            <a:avLst/>
          </a:prstGeom>
          <a:solidFill>
            <a:schemeClr val="lt1"/>
          </a:solidFill>
        </p:spPr>
        <p:txBody>
          <a:bodyPr wrap="square" rtlCol="0">
            <a:spAutoFit/>
          </a:bodyPr>
          <a:lstStyle/>
          <a:p>
            <a:r>
              <a:rPr lang="pt-PT" sz="2800" dirty="0">
                <a:solidFill>
                  <a:srgbClr val="7F7F7F"/>
                </a:solidFill>
                <a:latin typeface="SimSun(body)"/>
              </a:rPr>
              <a:t>Ilha di Kalor</a:t>
            </a:r>
          </a:p>
          <a:p>
            <a:r>
              <a:rPr lang="pt-PT" sz="2800" dirty="0">
                <a:solidFill>
                  <a:srgbClr val="7F7F7F"/>
                </a:solidFill>
                <a:latin typeface="SimSun(body)"/>
              </a:rPr>
              <a:t>Ilha di </a:t>
            </a:r>
            <a:r>
              <a:rPr lang="pt-PT" sz="2800" dirty="0" err="1">
                <a:solidFill>
                  <a:srgbClr val="7F7F7F"/>
                </a:solidFill>
                <a:latin typeface="SimSun(body)"/>
              </a:rPr>
              <a:t>Kalor</a:t>
            </a:r>
            <a:r>
              <a:rPr lang="pt-PT" sz="2800" dirty="0">
                <a:solidFill>
                  <a:srgbClr val="7F7F7F"/>
                </a:solidFill>
                <a:latin typeface="SimSun(body)"/>
              </a:rPr>
              <a:t> más </a:t>
            </a:r>
            <a:r>
              <a:rPr lang="pt-PT" sz="2800" dirty="0" err="1">
                <a:solidFill>
                  <a:srgbClr val="7F7F7F"/>
                </a:solidFill>
                <a:latin typeface="SimSun(body)"/>
              </a:rPr>
              <a:t>Stremu</a:t>
            </a:r>
            <a:endParaRPr lang="pt-PT" sz="2800" dirty="0">
              <a:solidFill>
                <a:srgbClr val="7F7F7F"/>
              </a:solidFill>
              <a:latin typeface="SimSun(body)"/>
            </a:endParaRPr>
          </a:p>
          <a:p>
            <a:r>
              <a:rPr lang="pt-PT" sz="2800" dirty="0">
                <a:solidFill>
                  <a:srgbClr val="7F7F7F"/>
                </a:solidFill>
                <a:latin typeface="SimSun(body)"/>
              </a:rPr>
              <a:t>Ilha di </a:t>
            </a:r>
            <a:r>
              <a:rPr lang="pt-PT" sz="2800" dirty="0" err="1">
                <a:solidFill>
                  <a:srgbClr val="7F7F7F"/>
                </a:solidFill>
                <a:latin typeface="SimSun(body)"/>
              </a:rPr>
              <a:t>Kalor</a:t>
            </a:r>
            <a:r>
              <a:rPr lang="pt-PT" sz="2800" dirty="0">
                <a:solidFill>
                  <a:srgbClr val="7F7F7F"/>
                </a:solidFill>
                <a:latin typeface="SimSun(body)"/>
              </a:rPr>
              <a:t> más </a:t>
            </a:r>
            <a:r>
              <a:rPr lang="pt-PT" sz="2800" dirty="0" err="1">
                <a:solidFill>
                  <a:srgbClr val="7F7F7F"/>
                </a:solidFill>
                <a:latin typeface="SimSun(body)"/>
              </a:rPr>
              <a:t>Stremu</a:t>
            </a:r>
            <a:endParaRPr lang="pt-PT" sz="2800" dirty="0">
              <a:solidFill>
                <a:srgbClr val="7F7F7F"/>
              </a:solidFill>
              <a:latin typeface="SimSun(body)"/>
            </a:endParaRPr>
          </a:p>
          <a:p>
            <a:r>
              <a:rPr lang="pt-PT" sz="2800" dirty="0">
                <a:solidFill>
                  <a:srgbClr val="7F7F7F"/>
                </a:solidFill>
                <a:latin typeface="SimSun(body)"/>
              </a:rPr>
              <a:t>Sem </a:t>
            </a:r>
            <a:r>
              <a:rPr lang="pt-PT" sz="2800" dirty="0" err="1">
                <a:solidFill>
                  <a:srgbClr val="7F7F7F"/>
                </a:solidFill>
                <a:latin typeface="SimSun(body)"/>
              </a:rPr>
              <a:t>Informason</a:t>
            </a:r>
            <a:endParaRPr lang="pt-BR" sz="2800" dirty="0">
              <a:solidFill>
                <a:srgbClr val="7F7F7F"/>
              </a:solidFill>
              <a:latin typeface="SimSun(body)"/>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CB614"/>
        </a:solidFill>
        <a:effectLst/>
      </p:bgPr>
    </p:bg>
    <p:spTree>
      <p:nvGrpSpPr>
        <p:cNvPr id="1" name="Shape 518"/>
        <p:cNvGrpSpPr/>
        <p:nvPr/>
      </p:nvGrpSpPr>
      <p:grpSpPr>
        <a:xfrm>
          <a:off x="0" y="0"/>
          <a:ext cx="0" cy="0"/>
          <a:chOff x="0" y="0"/>
          <a:chExt cx="0" cy="0"/>
        </a:xfrm>
      </p:grpSpPr>
      <p:sp>
        <p:nvSpPr>
          <p:cNvPr id="519" name="Shape 519"/>
          <p:cNvSpPr txBox="1"/>
          <p:nvPr/>
        </p:nvSpPr>
        <p:spPr>
          <a:xfrm>
            <a:off x="15310475" y="3878342"/>
            <a:ext cx="7222952" cy="533097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Montserrat"/>
              <a:buNone/>
            </a:pPr>
            <a:r>
              <a:rPr lang="en-US" sz="8800" b="1" i="0" u="none" strike="noStrike" cap="none" dirty="0">
                <a:solidFill>
                  <a:schemeClr val="lt1"/>
                </a:solidFill>
                <a:latin typeface="Montserrat"/>
                <a:ea typeface="Montserrat"/>
                <a:cs typeface="Montserrat"/>
                <a:sym typeface="Montserrat"/>
              </a:rPr>
              <a:t>“</a:t>
            </a:r>
            <a:r>
              <a:rPr lang="en-US" sz="8800" b="0" i="0" u="none" strike="noStrike" cap="none" dirty="0">
                <a:solidFill>
                  <a:schemeClr val="lt1"/>
                </a:solidFill>
                <a:latin typeface="Montserrat"/>
                <a:ea typeface="Montserrat"/>
                <a:cs typeface="Montserrat"/>
                <a:sym typeface="Montserrat"/>
              </a:rPr>
              <a:t>PESOAS KA É AFETÁDU DI MESMU DJETU</a:t>
            </a:r>
            <a:r>
              <a:rPr lang="en-US" sz="8800" b="1" i="0" u="none" strike="noStrike" cap="none" dirty="0">
                <a:solidFill>
                  <a:schemeClr val="lt1"/>
                </a:solidFill>
                <a:latin typeface="Montserrat"/>
                <a:ea typeface="Montserrat"/>
                <a:cs typeface="Montserrat"/>
                <a:sym typeface="Montserrat"/>
              </a:rPr>
              <a:t>.”</a:t>
            </a:r>
          </a:p>
        </p:txBody>
      </p:sp>
      <p:grpSp>
        <p:nvGrpSpPr>
          <p:cNvPr id="520" name="Shape 520"/>
          <p:cNvGrpSpPr/>
          <p:nvPr/>
        </p:nvGrpSpPr>
        <p:grpSpPr>
          <a:xfrm>
            <a:off x="10105" y="0"/>
            <a:ext cx="11746467" cy="13720438"/>
            <a:chOff x="10105" y="0"/>
            <a:chExt cx="11746467" cy="13720438"/>
          </a:xfrm>
        </p:grpSpPr>
        <p:pic>
          <p:nvPicPr>
            <p:cNvPr id="521" name="Shape 521"/>
            <p:cNvPicPr preferRelativeResize="0"/>
            <p:nvPr/>
          </p:nvPicPr>
          <p:blipFill rotWithShape="1">
            <a:blip r:embed="rId3">
              <a:alphaModFix/>
            </a:blip>
            <a:srcRect/>
            <a:stretch/>
          </p:blipFill>
          <p:spPr>
            <a:xfrm>
              <a:off x="10105" y="0"/>
              <a:ext cx="11746466" cy="13720438"/>
            </a:xfrm>
            <a:prstGeom prst="rect">
              <a:avLst/>
            </a:prstGeom>
            <a:noFill/>
            <a:ln>
              <a:noFill/>
            </a:ln>
          </p:spPr>
        </p:pic>
        <p:sp>
          <p:nvSpPr>
            <p:cNvPr id="522" name="Shape 522"/>
            <p:cNvSpPr/>
            <p:nvPr/>
          </p:nvSpPr>
          <p:spPr>
            <a:xfrm>
              <a:off x="915695" y="10342445"/>
              <a:ext cx="3254416" cy="120032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3E7761"/>
                </a:buClr>
                <a:buSzPct val="25000"/>
                <a:buFont typeface="Montserrat"/>
                <a:buNone/>
              </a:pPr>
              <a:r>
                <a:rPr lang="en-US" sz="7200" b="1" i="0" u="none" strike="noStrike" cap="none">
                  <a:solidFill>
                    <a:srgbClr val="3E7761"/>
                  </a:solidFill>
                  <a:latin typeface="Montserrat"/>
                  <a:ea typeface="Montserrat"/>
                  <a:cs typeface="Montserrat"/>
                  <a:sym typeface="Montserrat"/>
                </a:rPr>
                <a:t>63,187</a:t>
              </a:r>
            </a:p>
          </p:txBody>
        </p:sp>
        <p:sp>
          <p:nvSpPr>
            <p:cNvPr id="523" name="Shape 523"/>
            <p:cNvSpPr/>
            <p:nvPr/>
          </p:nvSpPr>
          <p:spPr>
            <a:xfrm>
              <a:off x="10105" y="11887200"/>
              <a:ext cx="11746466" cy="1828800"/>
            </a:xfrm>
            <a:prstGeom prst="rect">
              <a:avLst/>
            </a:prstGeom>
            <a:solidFill>
              <a:srgbClr val="3E776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3E7761"/>
                </a:solidFill>
                <a:latin typeface="Montserrat"/>
                <a:ea typeface="Montserrat"/>
                <a:cs typeface="Montserrat"/>
                <a:sym typeface="Montserrat"/>
              </a:endParaRPr>
            </a:p>
          </p:txBody>
        </p:sp>
        <p:sp>
          <p:nvSpPr>
            <p:cNvPr id="524" name="Shape 524"/>
            <p:cNvSpPr/>
            <p:nvPr/>
          </p:nvSpPr>
          <p:spPr>
            <a:xfrm>
              <a:off x="915695" y="12398677"/>
              <a:ext cx="4227438" cy="70788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Montserrat"/>
                <a:buNone/>
              </a:pPr>
              <a:r>
                <a:rPr lang="en-US" sz="4000" b="1" i="0" u="none" strike="noStrike" cap="none">
                  <a:solidFill>
                    <a:schemeClr val="lt1"/>
                  </a:solidFill>
                  <a:latin typeface="Montserrat"/>
                  <a:ea typeface="Montserrat"/>
                  <a:cs typeface="Montserrat"/>
                  <a:sym typeface="Montserrat"/>
                </a:rPr>
                <a:t>OLDER ADULTS</a:t>
              </a:r>
            </a:p>
          </p:txBody>
        </p:sp>
        <p:sp>
          <p:nvSpPr>
            <p:cNvPr id="525" name="Shape 525"/>
            <p:cNvSpPr/>
            <p:nvPr/>
          </p:nvSpPr>
          <p:spPr>
            <a:xfrm>
              <a:off x="915695" y="403168"/>
              <a:ext cx="7907780" cy="107721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111D2C"/>
                </a:buClr>
                <a:buSzPct val="25000"/>
                <a:buFont typeface="Montserrat"/>
                <a:buNone/>
              </a:pPr>
              <a:r>
                <a:rPr lang="en-US" sz="3200" b="1" i="0" u="none" strike="noStrike" cap="none">
                  <a:solidFill>
                    <a:srgbClr val="111D2C"/>
                  </a:solidFill>
                  <a:latin typeface="Montserrat"/>
                  <a:ea typeface="Montserrat"/>
                  <a:cs typeface="Montserrat"/>
                  <a:sym typeface="Montserrat"/>
                </a:rPr>
                <a:t>CONCENTRATIONS OF SOCIALLY VULNERABLE POPULATIONS</a:t>
              </a:r>
            </a:p>
          </p:txBody>
        </p:sp>
      </p:grpSp>
      <p:grpSp>
        <p:nvGrpSpPr>
          <p:cNvPr id="526" name="Shape 526"/>
          <p:cNvGrpSpPr/>
          <p:nvPr/>
        </p:nvGrpSpPr>
        <p:grpSpPr>
          <a:xfrm>
            <a:off x="0" y="0"/>
            <a:ext cx="11756572" cy="13732243"/>
            <a:chOff x="0" y="0"/>
            <a:chExt cx="11756572" cy="13732243"/>
          </a:xfrm>
        </p:grpSpPr>
        <p:pic>
          <p:nvPicPr>
            <p:cNvPr id="527" name="Shape 527"/>
            <p:cNvPicPr preferRelativeResize="0"/>
            <p:nvPr/>
          </p:nvPicPr>
          <p:blipFill rotWithShape="1">
            <a:blip r:embed="rId4">
              <a:alphaModFix/>
            </a:blip>
            <a:srcRect/>
            <a:stretch/>
          </p:blipFill>
          <p:spPr>
            <a:xfrm>
              <a:off x="0" y="0"/>
              <a:ext cx="11756572" cy="13732243"/>
            </a:xfrm>
            <a:prstGeom prst="rect">
              <a:avLst/>
            </a:prstGeom>
            <a:noFill/>
            <a:ln>
              <a:noFill/>
            </a:ln>
          </p:spPr>
        </p:pic>
        <p:sp>
          <p:nvSpPr>
            <p:cNvPr id="528" name="Shape 528"/>
            <p:cNvSpPr/>
            <p:nvPr/>
          </p:nvSpPr>
          <p:spPr>
            <a:xfrm>
              <a:off x="790383" y="10618209"/>
              <a:ext cx="3823482" cy="120032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8ECA6F"/>
                </a:buClr>
                <a:buSzPct val="25000"/>
                <a:buFont typeface="Montserrat"/>
                <a:buNone/>
              </a:pPr>
              <a:r>
                <a:rPr lang="en-US" sz="7200" b="1" i="0" u="none" strike="noStrike" cap="none">
                  <a:solidFill>
                    <a:srgbClr val="8ECA6F"/>
                  </a:solidFill>
                  <a:latin typeface="Montserrat"/>
                  <a:ea typeface="Montserrat"/>
                  <a:cs typeface="Montserrat"/>
                  <a:sym typeface="Montserrat"/>
                </a:rPr>
                <a:t>104,659</a:t>
              </a:r>
            </a:p>
          </p:txBody>
        </p:sp>
        <p:sp>
          <p:nvSpPr>
            <p:cNvPr id="529" name="Shape 529"/>
            <p:cNvSpPr/>
            <p:nvPr/>
          </p:nvSpPr>
          <p:spPr>
            <a:xfrm>
              <a:off x="10105" y="11887200"/>
              <a:ext cx="11746466" cy="1828800"/>
            </a:xfrm>
            <a:prstGeom prst="rect">
              <a:avLst/>
            </a:prstGeom>
            <a:solidFill>
              <a:srgbClr val="8ECA6F"/>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8ECA6F"/>
                </a:solidFill>
                <a:latin typeface="Montserrat"/>
                <a:ea typeface="Montserrat"/>
                <a:cs typeface="Montserrat"/>
                <a:sym typeface="Montserrat"/>
              </a:endParaRPr>
            </a:p>
          </p:txBody>
        </p:sp>
        <p:sp>
          <p:nvSpPr>
            <p:cNvPr id="530" name="Shape 530"/>
            <p:cNvSpPr/>
            <p:nvPr/>
          </p:nvSpPr>
          <p:spPr>
            <a:xfrm>
              <a:off x="915695" y="12398677"/>
              <a:ext cx="2908167" cy="70788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Montserrat"/>
                <a:buNone/>
              </a:pPr>
              <a:r>
                <a:rPr lang="en-US" sz="4000" b="1" i="0" u="none" strike="noStrike" cap="none">
                  <a:solidFill>
                    <a:schemeClr val="lt1"/>
                  </a:solidFill>
                  <a:latin typeface="Montserrat"/>
                  <a:ea typeface="Montserrat"/>
                  <a:cs typeface="Montserrat"/>
                  <a:sym typeface="Montserrat"/>
                </a:rPr>
                <a:t>CHILDREN</a:t>
              </a:r>
            </a:p>
          </p:txBody>
        </p:sp>
        <p:sp>
          <p:nvSpPr>
            <p:cNvPr id="531" name="Shape 531"/>
            <p:cNvSpPr/>
            <p:nvPr/>
          </p:nvSpPr>
          <p:spPr>
            <a:xfrm>
              <a:off x="915695" y="403168"/>
              <a:ext cx="7907780" cy="107721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111D2C"/>
                </a:buClr>
                <a:buSzPct val="25000"/>
                <a:buFont typeface="Montserrat"/>
                <a:buNone/>
              </a:pPr>
              <a:r>
                <a:rPr lang="en-US" sz="3200" b="1" i="0" u="none" strike="noStrike" cap="none">
                  <a:solidFill>
                    <a:srgbClr val="111D2C"/>
                  </a:solidFill>
                  <a:latin typeface="Montserrat"/>
                  <a:ea typeface="Montserrat"/>
                  <a:cs typeface="Montserrat"/>
                  <a:sym typeface="Montserrat"/>
                </a:rPr>
                <a:t>CONCENTRATIONS OF SOCIALLY VULNERABLE POPULATIONS</a:t>
              </a:r>
            </a:p>
          </p:txBody>
        </p:sp>
      </p:grpSp>
      <p:grpSp>
        <p:nvGrpSpPr>
          <p:cNvPr id="532" name="Shape 532"/>
          <p:cNvGrpSpPr/>
          <p:nvPr/>
        </p:nvGrpSpPr>
        <p:grpSpPr>
          <a:xfrm>
            <a:off x="0" y="8119"/>
            <a:ext cx="11756572" cy="13732243"/>
            <a:chOff x="0" y="0"/>
            <a:chExt cx="11756572" cy="13732243"/>
          </a:xfrm>
        </p:grpSpPr>
        <p:pic>
          <p:nvPicPr>
            <p:cNvPr id="533" name="Shape 533"/>
            <p:cNvPicPr preferRelativeResize="0"/>
            <p:nvPr/>
          </p:nvPicPr>
          <p:blipFill rotWithShape="1">
            <a:blip r:embed="rId5">
              <a:alphaModFix/>
            </a:blip>
            <a:srcRect/>
            <a:stretch/>
          </p:blipFill>
          <p:spPr>
            <a:xfrm>
              <a:off x="0" y="0"/>
              <a:ext cx="11756572" cy="13732243"/>
            </a:xfrm>
            <a:prstGeom prst="rect">
              <a:avLst/>
            </a:prstGeom>
            <a:noFill/>
            <a:ln>
              <a:noFill/>
            </a:ln>
          </p:spPr>
        </p:pic>
        <p:sp>
          <p:nvSpPr>
            <p:cNvPr id="534" name="Shape 534"/>
            <p:cNvSpPr/>
            <p:nvPr/>
          </p:nvSpPr>
          <p:spPr>
            <a:xfrm>
              <a:off x="790383" y="10618209"/>
              <a:ext cx="3823482" cy="120032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F59DAB"/>
                </a:buClr>
                <a:buSzPct val="25000"/>
                <a:buFont typeface="Montserrat"/>
                <a:buNone/>
              </a:pPr>
              <a:r>
                <a:rPr lang="en-US" sz="7200" b="1" i="0" u="none" strike="noStrike" cap="none">
                  <a:solidFill>
                    <a:srgbClr val="F59DAB"/>
                  </a:solidFill>
                  <a:latin typeface="Montserrat"/>
                  <a:ea typeface="Montserrat"/>
                  <a:cs typeface="Montserrat"/>
                  <a:sym typeface="Montserrat"/>
                </a:rPr>
                <a:t>327,284</a:t>
              </a:r>
            </a:p>
          </p:txBody>
        </p:sp>
        <p:sp>
          <p:nvSpPr>
            <p:cNvPr id="535" name="Shape 535"/>
            <p:cNvSpPr/>
            <p:nvPr/>
          </p:nvSpPr>
          <p:spPr>
            <a:xfrm>
              <a:off x="10105" y="11887200"/>
              <a:ext cx="11746466" cy="1828800"/>
            </a:xfrm>
            <a:prstGeom prst="rect">
              <a:avLst/>
            </a:prstGeom>
            <a:solidFill>
              <a:srgbClr val="F59DAB"/>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8ECA6F"/>
                </a:solidFill>
                <a:latin typeface="Montserrat"/>
                <a:ea typeface="Montserrat"/>
                <a:cs typeface="Montserrat"/>
                <a:sym typeface="Montserrat"/>
              </a:endParaRPr>
            </a:p>
          </p:txBody>
        </p:sp>
        <p:sp>
          <p:nvSpPr>
            <p:cNvPr id="536" name="Shape 536"/>
            <p:cNvSpPr/>
            <p:nvPr/>
          </p:nvSpPr>
          <p:spPr>
            <a:xfrm>
              <a:off x="915695" y="12398677"/>
              <a:ext cx="5075427" cy="70788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Montserrat"/>
                <a:buNone/>
              </a:pPr>
              <a:r>
                <a:rPr lang="en-US" sz="4000" b="1" i="0" u="none" strike="noStrike" cap="none">
                  <a:solidFill>
                    <a:schemeClr val="lt1"/>
                  </a:solidFill>
                  <a:latin typeface="Montserrat"/>
                  <a:ea typeface="Montserrat"/>
                  <a:cs typeface="Montserrat"/>
                  <a:sym typeface="Montserrat"/>
                </a:rPr>
                <a:t>PEOPLE OF COLOR</a:t>
              </a:r>
            </a:p>
          </p:txBody>
        </p:sp>
        <p:sp>
          <p:nvSpPr>
            <p:cNvPr id="537" name="Shape 537"/>
            <p:cNvSpPr/>
            <p:nvPr/>
          </p:nvSpPr>
          <p:spPr>
            <a:xfrm>
              <a:off x="915695" y="403168"/>
              <a:ext cx="7907780" cy="107721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111D2C"/>
                </a:buClr>
                <a:buSzPct val="25000"/>
                <a:buFont typeface="Montserrat"/>
                <a:buNone/>
              </a:pPr>
              <a:r>
                <a:rPr lang="en-US" sz="3200" b="1" i="0" u="none" strike="noStrike" cap="none">
                  <a:solidFill>
                    <a:srgbClr val="111D2C"/>
                  </a:solidFill>
                  <a:latin typeface="Montserrat"/>
                  <a:ea typeface="Montserrat"/>
                  <a:cs typeface="Montserrat"/>
                  <a:sym typeface="Montserrat"/>
                </a:rPr>
                <a:t>CONCENTRATIONS OF SOCIALLY VULNERABLE POPULATIONS</a:t>
              </a:r>
            </a:p>
          </p:txBody>
        </p:sp>
      </p:grpSp>
      <p:grpSp>
        <p:nvGrpSpPr>
          <p:cNvPr id="538" name="Shape 538"/>
          <p:cNvGrpSpPr/>
          <p:nvPr/>
        </p:nvGrpSpPr>
        <p:grpSpPr>
          <a:xfrm>
            <a:off x="-1" y="96140"/>
            <a:ext cx="11756572" cy="13732243"/>
            <a:chOff x="0" y="0"/>
            <a:chExt cx="11756572" cy="13732243"/>
          </a:xfrm>
        </p:grpSpPr>
        <p:pic>
          <p:nvPicPr>
            <p:cNvPr id="539" name="Shape 539"/>
            <p:cNvPicPr preferRelativeResize="0"/>
            <p:nvPr/>
          </p:nvPicPr>
          <p:blipFill rotWithShape="1">
            <a:blip r:embed="rId6">
              <a:alphaModFix/>
            </a:blip>
            <a:srcRect/>
            <a:stretch/>
          </p:blipFill>
          <p:spPr>
            <a:xfrm>
              <a:off x="0" y="0"/>
              <a:ext cx="11756572" cy="13732243"/>
            </a:xfrm>
            <a:prstGeom prst="rect">
              <a:avLst/>
            </a:prstGeom>
            <a:noFill/>
            <a:ln>
              <a:noFill/>
            </a:ln>
          </p:spPr>
        </p:pic>
        <p:sp>
          <p:nvSpPr>
            <p:cNvPr id="540" name="Shape 540"/>
            <p:cNvSpPr/>
            <p:nvPr/>
          </p:nvSpPr>
          <p:spPr>
            <a:xfrm>
              <a:off x="790383" y="10618209"/>
              <a:ext cx="3823482" cy="120032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E2625C"/>
                </a:buClr>
                <a:buSzPct val="25000"/>
                <a:buFont typeface="Montserrat"/>
                <a:buNone/>
              </a:pPr>
              <a:r>
                <a:rPr lang="en-US" sz="7200" b="1" i="0" u="none" strike="noStrike" cap="none">
                  <a:solidFill>
                    <a:srgbClr val="E2625C"/>
                  </a:solidFill>
                  <a:latin typeface="Montserrat"/>
                  <a:ea typeface="Montserrat"/>
                  <a:cs typeface="Montserrat"/>
                  <a:sym typeface="Montserrat"/>
                </a:rPr>
                <a:t>239,246</a:t>
              </a:r>
            </a:p>
          </p:txBody>
        </p:sp>
        <p:sp>
          <p:nvSpPr>
            <p:cNvPr id="541" name="Shape 541"/>
            <p:cNvSpPr/>
            <p:nvPr/>
          </p:nvSpPr>
          <p:spPr>
            <a:xfrm>
              <a:off x="10105" y="11887200"/>
              <a:ext cx="11746466" cy="1828800"/>
            </a:xfrm>
            <a:prstGeom prst="rect">
              <a:avLst/>
            </a:prstGeom>
            <a:solidFill>
              <a:srgbClr val="E2625C"/>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8ECA6F"/>
                </a:solidFill>
                <a:latin typeface="Montserrat"/>
                <a:ea typeface="Montserrat"/>
                <a:cs typeface="Montserrat"/>
                <a:sym typeface="Montserrat"/>
              </a:endParaRPr>
            </a:p>
          </p:txBody>
        </p:sp>
        <p:sp>
          <p:nvSpPr>
            <p:cNvPr id="542" name="Shape 542"/>
            <p:cNvSpPr/>
            <p:nvPr/>
          </p:nvSpPr>
          <p:spPr>
            <a:xfrm>
              <a:off x="790383" y="12124917"/>
              <a:ext cx="6203942" cy="132343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Montserrat"/>
                <a:buNone/>
              </a:pPr>
              <a:r>
                <a:rPr lang="en-US" sz="4000" b="1" i="0" u="none" strike="noStrike" cap="none">
                  <a:solidFill>
                    <a:schemeClr val="lt1"/>
                  </a:solidFill>
                  <a:latin typeface="Montserrat"/>
                  <a:ea typeface="Montserrat"/>
                  <a:cs typeface="Montserrat"/>
                  <a:sym typeface="Montserrat"/>
                </a:rPr>
                <a:t>PEOPLE WITH LIMITED </a:t>
              </a:r>
            </a:p>
            <a:p>
              <a:pPr marL="0" marR="0" lvl="0" indent="0" algn="l" rtl="0">
                <a:lnSpc>
                  <a:spcPct val="100000"/>
                </a:lnSpc>
                <a:spcBef>
                  <a:spcPts val="0"/>
                </a:spcBef>
                <a:spcAft>
                  <a:spcPts val="0"/>
                </a:spcAft>
                <a:buClr>
                  <a:schemeClr val="lt1"/>
                </a:buClr>
                <a:buSzPct val="25000"/>
                <a:buFont typeface="Montserrat"/>
                <a:buNone/>
              </a:pPr>
              <a:r>
                <a:rPr lang="en-US" sz="4000" b="1" i="0" u="none" strike="noStrike" cap="none">
                  <a:solidFill>
                    <a:schemeClr val="lt1"/>
                  </a:solidFill>
                  <a:latin typeface="Montserrat"/>
                  <a:ea typeface="Montserrat"/>
                  <a:cs typeface="Montserrat"/>
                  <a:sym typeface="Montserrat"/>
                </a:rPr>
                <a:t>ENGLISH PROFICIENCY</a:t>
              </a:r>
            </a:p>
          </p:txBody>
        </p:sp>
        <p:sp>
          <p:nvSpPr>
            <p:cNvPr id="543" name="Shape 543"/>
            <p:cNvSpPr/>
            <p:nvPr/>
          </p:nvSpPr>
          <p:spPr>
            <a:xfrm>
              <a:off x="915695" y="403168"/>
              <a:ext cx="7907780" cy="107721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111D2C"/>
                </a:buClr>
                <a:buSzPct val="25000"/>
                <a:buFont typeface="Montserrat"/>
                <a:buNone/>
              </a:pPr>
              <a:r>
                <a:rPr lang="en-US" sz="3200" b="1" i="0" u="none" strike="noStrike" cap="none">
                  <a:solidFill>
                    <a:srgbClr val="111D2C"/>
                  </a:solidFill>
                  <a:latin typeface="Montserrat"/>
                  <a:ea typeface="Montserrat"/>
                  <a:cs typeface="Montserrat"/>
                  <a:sym typeface="Montserrat"/>
                </a:rPr>
                <a:t>CONCENTRATIONS OF SOCIALLY VULNERABLE POPULATIONS</a:t>
              </a:r>
            </a:p>
          </p:txBody>
        </p:sp>
      </p:grpSp>
      <p:grpSp>
        <p:nvGrpSpPr>
          <p:cNvPr id="544" name="Shape 544"/>
          <p:cNvGrpSpPr/>
          <p:nvPr/>
        </p:nvGrpSpPr>
        <p:grpSpPr>
          <a:xfrm>
            <a:off x="-2" y="76215"/>
            <a:ext cx="11756572" cy="13732243"/>
            <a:chOff x="0" y="0"/>
            <a:chExt cx="11756572" cy="13732243"/>
          </a:xfrm>
        </p:grpSpPr>
        <p:pic>
          <p:nvPicPr>
            <p:cNvPr id="545" name="Shape 545"/>
            <p:cNvPicPr preferRelativeResize="0"/>
            <p:nvPr/>
          </p:nvPicPr>
          <p:blipFill rotWithShape="1">
            <a:blip r:embed="rId7">
              <a:alphaModFix/>
            </a:blip>
            <a:srcRect/>
            <a:stretch/>
          </p:blipFill>
          <p:spPr>
            <a:xfrm>
              <a:off x="0" y="0"/>
              <a:ext cx="11756572" cy="13732243"/>
            </a:xfrm>
            <a:prstGeom prst="rect">
              <a:avLst/>
            </a:prstGeom>
            <a:noFill/>
            <a:ln>
              <a:noFill/>
            </a:ln>
          </p:spPr>
        </p:pic>
        <p:sp>
          <p:nvSpPr>
            <p:cNvPr id="546" name="Shape 546"/>
            <p:cNvSpPr/>
            <p:nvPr/>
          </p:nvSpPr>
          <p:spPr>
            <a:xfrm>
              <a:off x="790383" y="10618209"/>
              <a:ext cx="3823482" cy="120032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DBBBD5"/>
                </a:buClr>
                <a:buSzPct val="25000"/>
                <a:buFont typeface="Montserrat"/>
                <a:buNone/>
              </a:pPr>
              <a:r>
                <a:rPr lang="en-US" sz="7200" b="1" i="0" u="none" strike="noStrike" cap="none">
                  <a:solidFill>
                    <a:srgbClr val="DBBBD5"/>
                  </a:solidFill>
                  <a:latin typeface="Montserrat"/>
                  <a:ea typeface="Montserrat"/>
                  <a:cs typeface="Montserrat"/>
                  <a:sym typeface="Montserrat"/>
                </a:rPr>
                <a:t>176,059</a:t>
              </a:r>
            </a:p>
          </p:txBody>
        </p:sp>
        <p:sp>
          <p:nvSpPr>
            <p:cNvPr id="547" name="Shape 547"/>
            <p:cNvSpPr/>
            <p:nvPr/>
          </p:nvSpPr>
          <p:spPr>
            <a:xfrm>
              <a:off x="10105" y="11887200"/>
              <a:ext cx="11746466" cy="1828800"/>
            </a:xfrm>
            <a:prstGeom prst="rect">
              <a:avLst/>
            </a:prstGeom>
            <a:solidFill>
              <a:srgbClr val="DBBBD5"/>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E5C4DD"/>
                </a:solidFill>
                <a:latin typeface="Montserrat"/>
                <a:ea typeface="Montserrat"/>
                <a:cs typeface="Montserrat"/>
                <a:sym typeface="Montserrat"/>
              </a:endParaRPr>
            </a:p>
          </p:txBody>
        </p:sp>
        <p:sp>
          <p:nvSpPr>
            <p:cNvPr id="548" name="Shape 548"/>
            <p:cNvSpPr/>
            <p:nvPr/>
          </p:nvSpPr>
          <p:spPr>
            <a:xfrm>
              <a:off x="915695" y="12398677"/>
              <a:ext cx="9398727" cy="70788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Montserrat"/>
                <a:buNone/>
              </a:pPr>
              <a:r>
                <a:rPr lang="en-US" sz="4000" b="1" i="0" u="none" strike="noStrike" cap="none">
                  <a:solidFill>
                    <a:schemeClr val="lt1"/>
                  </a:solidFill>
                  <a:latin typeface="Montserrat"/>
                  <a:ea typeface="Montserrat"/>
                  <a:cs typeface="Montserrat"/>
                  <a:sym typeface="Montserrat"/>
                </a:rPr>
                <a:t>PEOPLE WITH LOW-TO-NO INCOME</a:t>
              </a:r>
            </a:p>
          </p:txBody>
        </p:sp>
        <p:sp>
          <p:nvSpPr>
            <p:cNvPr id="549" name="Shape 549"/>
            <p:cNvSpPr/>
            <p:nvPr/>
          </p:nvSpPr>
          <p:spPr>
            <a:xfrm>
              <a:off x="915695" y="403168"/>
              <a:ext cx="7907780" cy="107721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111D2C"/>
                </a:buClr>
                <a:buSzPct val="25000"/>
                <a:buFont typeface="Montserrat"/>
                <a:buNone/>
              </a:pPr>
              <a:r>
                <a:rPr lang="en-US" sz="3200" b="1" i="0" u="none" strike="noStrike" cap="none">
                  <a:solidFill>
                    <a:srgbClr val="111D2C"/>
                  </a:solidFill>
                  <a:latin typeface="Montserrat"/>
                  <a:ea typeface="Montserrat"/>
                  <a:cs typeface="Montserrat"/>
                  <a:sym typeface="Montserrat"/>
                </a:rPr>
                <a:t>CONCENTRATIONS OF SOCIALLY VULNERABLE POPULATIONS</a:t>
              </a:r>
            </a:p>
          </p:txBody>
        </p:sp>
      </p:grpSp>
      <p:grpSp>
        <p:nvGrpSpPr>
          <p:cNvPr id="550" name="Shape 550"/>
          <p:cNvGrpSpPr/>
          <p:nvPr/>
        </p:nvGrpSpPr>
        <p:grpSpPr>
          <a:xfrm>
            <a:off x="-22553" y="-19925"/>
            <a:ext cx="11789229" cy="13721443"/>
            <a:chOff x="0" y="0"/>
            <a:chExt cx="11789229" cy="13721443"/>
          </a:xfrm>
        </p:grpSpPr>
        <p:pic>
          <p:nvPicPr>
            <p:cNvPr id="551" name="Shape 551"/>
            <p:cNvPicPr preferRelativeResize="0"/>
            <p:nvPr/>
          </p:nvPicPr>
          <p:blipFill rotWithShape="1">
            <a:blip r:embed="rId8">
              <a:alphaModFix/>
            </a:blip>
            <a:srcRect/>
            <a:stretch/>
          </p:blipFill>
          <p:spPr>
            <a:xfrm>
              <a:off x="0" y="0"/>
              <a:ext cx="11789229" cy="13721443"/>
            </a:xfrm>
            <a:prstGeom prst="rect">
              <a:avLst/>
            </a:prstGeom>
            <a:noFill/>
            <a:ln>
              <a:noFill/>
            </a:ln>
          </p:spPr>
        </p:pic>
        <p:sp>
          <p:nvSpPr>
            <p:cNvPr id="552" name="Shape 552"/>
            <p:cNvSpPr/>
            <p:nvPr/>
          </p:nvSpPr>
          <p:spPr>
            <a:xfrm>
              <a:off x="790383" y="10618209"/>
              <a:ext cx="3254416" cy="120032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3BB9C6"/>
                </a:buClr>
                <a:buSzPct val="25000"/>
                <a:buFont typeface="Montserrat"/>
                <a:buNone/>
              </a:pPr>
              <a:r>
                <a:rPr lang="en-US" sz="7200" b="1" i="0" u="none" strike="noStrike" cap="none">
                  <a:solidFill>
                    <a:srgbClr val="3BB9C6"/>
                  </a:solidFill>
                  <a:latin typeface="Montserrat"/>
                  <a:ea typeface="Montserrat"/>
                  <a:cs typeface="Montserrat"/>
                  <a:sym typeface="Montserrat"/>
                </a:rPr>
                <a:t>70,701</a:t>
              </a:r>
            </a:p>
          </p:txBody>
        </p:sp>
        <p:sp>
          <p:nvSpPr>
            <p:cNvPr id="553" name="Shape 553"/>
            <p:cNvSpPr/>
            <p:nvPr/>
          </p:nvSpPr>
          <p:spPr>
            <a:xfrm>
              <a:off x="10105" y="11887200"/>
              <a:ext cx="11779123" cy="1828800"/>
            </a:xfrm>
            <a:prstGeom prst="rect">
              <a:avLst/>
            </a:prstGeom>
            <a:solidFill>
              <a:srgbClr val="3BB9C6"/>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E5C4DD"/>
                </a:solidFill>
                <a:latin typeface="Montserrat"/>
                <a:ea typeface="Montserrat"/>
                <a:cs typeface="Montserrat"/>
                <a:sym typeface="Montserrat"/>
              </a:endParaRPr>
            </a:p>
          </p:txBody>
        </p:sp>
        <p:sp>
          <p:nvSpPr>
            <p:cNvPr id="554" name="Shape 554"/>
            <p:cNvSpPr/>
            <p:nvPr/>
          </p:nvSpPr>
          <p:spPr>
            <a:xfrm>
              <a:off x="915695" y="12398677"/>
              <a:ext cx="7372530" cy="70788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Montserrat"/>
                <a:buNone/>
              </a:pPr>
              <a:r>
                <a:rPr lang="en-US" sz="4000" b="1" i="0" u="none" strike="noStrike" cap="none">
                  <a:solidFill>
                    <a:schemeClr val="lt1"/>
                  </a:solidFill>
                  <a:latin typeface="Montserrat"/>
                  <a:ea typeface="Montserrat"/>
                  <a:cs typeface="Montserrat"/>
                  <a:sym typeface="Montserrat"/>
                </a:rPr>
                <a:t>PEOPLE WITH DISABILITIES</a:t>
              </a:r>
            </a:p>
          </p:txBody>
        </p:sp>
        <p:sp>
          <p:nvSpPr>
            <p:cNvPr id="555" name="Shape 555"/>
            <p:cNvSpPr/>
            <p:nvPr/>
          </p:nvSpPr>
          <p:spPr>
            <a:xfrm>
              <a:off x="915695" y="403168"/>
              <a:ext cx="7907780" cy="107721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111D2C"/>
                </a:buClr>
                <a:buSzPct val="25000"/>
                <a:buFont typeface="Montserrat"/>
                <a:buNone/>
              </a:pPr>
              <a:r>
                <a:rPr lang="en-US" sz="3200" b="1" i="0" u="none" strike="noStrike" cap="none">
                  <a:solidFill>
                    <a:srgbClr val="111D2C"/>
                  </a:solidFill>
                  <a:latin typeface="Montserrat"/>
                  <a:ea typeface="Montserrat"/>
                  <a:cs typeface="Montserrat"/>
                  <a:sym typeface="Montserrat"/>
                </a:rPr>
                <a:t>CONCENTRATIONS OF SOCIALLY VULNERABLE POPULATIONS</a:t>
              </a:r>
            </a:p>
          </p:txBody>
        </p:sp>
      </p:grpSp>
      <p:grpSp>
        <p:nvGrpSpPr>
          <p:cNvPr id="556" name="Shape 556"/>
          <p:cNvGrpSpPr/>
          <p:nvPr/>
        </p:nvGrpSpPr>
        <p:grpSpPr>
          <a:xfrm>
            <a:off x="10102" y="2116"/>
            <a:ext cx="11746466" cy="13720438"/>
            <a:chOff x="10105" y="32655"/>
            <a:chExt cx="11746466" cy="13720438"/>
          </a:xfrm>
        </p:grpSpPr>
        <p:pic>
          <p:nvPicPr>
            <p:cNvPr id="557" name="Shape 557"/>
            <p:cNvPicPr preferRelativeResize="0"/>
            <p:nvPr/>
          </p:nvPicPr>
          <p:blipFill rotWithShape="1">
            <a:blip r:embed="rId9">
              <a:alphaModFix/>
            </a:blip>
            <a:srcRect/>
            <a:stretch/>
          </p:blipFill>
          <p:spPr>
            <a:xfrm>
              <a:off x="10105" y="32655"/>
              <a:ext cx="11746466" cy="13720438"/>
            </a:xfrm>
            <a:prstGeom prst="rect">
              <a:avLst/>
            </a:prstGeom>
            <a:noFill/>
            <a:ln>
              <a:noFill/>
            </a:ln>
          </p:spPr>
        </p:pic>
        <p:sp>
          <p:nvSpPr>
            <p:cNvPr id="558" name="Shape 558"/>
            <p:cNvSpPr/>
            <p:nvPr/>
          </p:nvSpPr>
          <p:spPr>
            <a:xfrm>
              <a:off x="790383" y="10618209"/>
              <a:ext cx="3823482" cy="120032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17C9B"/>
                </a:buClr>
                <a:buSzPct val="25000"/>
                <a:buFont typeface="Montserrat"/>
                <a:buNone/>
              </a:pPr>
              <a:r>
                <a:rPr lang="en-US" sz="7200" b="1" i="0" u="none" strike="noStrike" cap="none">
                  <a:solidFill>
                    <a:srgbClr val="017C9B"/>
                  </a:solidFill>
                  <a:latin typeface="Montserrat"/>
                  <a:ea typeface="Montserrat"/>
                  <a:cs typeface="Montserrat"/>
                  <a:sym typeface="Montserrat"/>
                </a:rPr>
                <a:t>236,938</a:t>
              </a:r>
            </a:p>
          </p:txBody>
        </p:sp>
        <p:sp>
          <p:nvSpPr>
            <p:cNvPr id="559" name="Shape 559"/>
            <p:cNvSpPr/>
            <p:nvPr/>
          </p:nvSpPr>
          <p:spPr>
            <a:xfrm>
              <a:off x="10105" y="11887200"/>
              <a:ext cx="11746466" cy="1828800"/>
            </a:xfrm>
            <a:prstGeom prst="rect">
              <a:avLst/>
            </a:prstGeom>
            <a:solidFill>
              <a:srgbClr val="017C9B"/>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E5C4DD"/>
                </a:solidFill>
                <a:latin typeface="Montserrat"/>
                <a:ea typeface="Montserrat"/>
                <a:cs typeface="Montserrat"/>
                <a:sym typeface="Montserrat"/>
              </a:endParaRPr>
            </a:p>
          </p:txBody>
        </p:sp>
        <p:sp>
          <p:nvSpPr>
            <p:cNvPr id="560" name="Shape 560"/>
            <p:cNvSpPr/>
            <p:nvPr/>
          </p:nvSpPr>
          <p:spPr>
            <a:xfrm>
              <a:off x="915695" y="12398677"/>
              <a:ext cx="7585731" cy="70788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Montserrat"/>
                <a:buNone/>
              </a:pPr>
              <a:r>
                <a:rPr lang="en-US" sz="4000" b="1" dirty="0">
                  <a:solidFill>
                    <a:schemeClr val="lt1"/>
                  </a:solidFill>
                  <a:latin typeface="Montserrat"/>
                  <a:ea typeface="Montserrat"/>
                  <a:cs typeface="Montserrat"/>
                  <a:sym typeface="Montserrat"/>
                </a:rPr>
                <a:t>K</a:t>
              </a:r>
              <a:r>
                <a:rPr lang="en-US" sz="4000" b="1" i="0" u="none" strike="noStrike" cap="none" dirty="0">
                  <a:solidFill>
                    <a:schemeClr val="lt1"/>
                  </a:solidFill>
                  <a:latin typeface="Montserrat"/>
                  <a:ea typeface="Montserrat"/>
                  <a:cs typeface="Montserrat"/>
                  <a:sym typeface="Montserrat"/>
                </a:rPr>
                <a:t>AZUS DI SAÚDI </a:t>
              </a:r>
            </a:p>
          </p:txBody>
        </p:sp>
        <p:sp>
          <p:nvSpPr>
            <p:cNvPr id="561" name="Shape 561"/>
            <p:cNvSpPr/>
            <p:nvPr/>
          </p:nvSpPr>
          <p:spPr>
            <a:xfrm>
              <a:off x="915695" y="403168"/>
              <a:ext cx="7907780" cy="107721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111D2C"/>
                </a:buClr>
                <a:buSzPct val="25000"/>
                <a:buFont typeface="Montserrat"/>
                <a:buNone/>
              </a:pPr>
              <a:r>
                <a:rPr lang="en-US" sz="3200" b="1" dirty="0">
                  <a:solidFill>
                    <a:srgbClr val="111D2C"/>
                  </a:solidFill>
                  <a:latin typeface="Montserrat"/>
                  <a:ea typeface="Montserrat"/>
                  <a:cs typeface="Montserrat"/>
                  <a:sym typeface="Montserrat"/>
                </a:rPr>
                <a:t>K</a:t>
              </a:r>
              <a:r>
                <a:rPr lang="en-US" sz="3200" b="1" i="0" u="none" strike="noStrike" cap="none" dirty="0">
                  <a:solidFill>
                    <a:srgbClr val="111D2C"/>
                  </a:solidFill>
                  <a:latin typeface="Montserrat"/>
                  <a:ea typeface="Montserrat"/>
                  <a:cs typeface="Montserrat"/>
                  <a:sym typeface="Montserrat"/>
                </a:rPr>
                <a:t>ONSENTRASON di POPULASON SOSIALMENTI VULNERÁVEL</a:t>
              </a: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Shape 566"/>
          <p:cNvSpPr/>
          <p:nvPr/>
        </p:nvSpPr>
        <p:spPr>
          <a:xfrm>
            <a:off x="15189131" y="2368683"/>
            <a:ext cx="7629524" cy="4914899"/>
          </a:xfrm>
          <a:prstGeom prst="rect">
            <a:avLst/>
          </a:prstGeom>
          <a:blipFill rotWithShape="1">
            <a:blip r:embed="rId3">
              <a:alphaModFix/>
            </a:blip>
            <a:stretch>
              <a:fillRect b="579"/>
            </a:stretch>
          </a:blip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chemeClr val="lt1"/>
              </a:solidFill>
              <a:latin typeface="Lato"/>
              <a:ea typeface="Lato"/>
              <a:cs typeface="Lato"/>
              <a:sym typeface="Lato"/>
            </a:endParaRPr>
          </a:p>
        </p:txBody>
      </p:sp>
      <p:sp>
        <p:nvSpPr>
          <p:cNvPr id="567" name="Shape 567"/>
          <p:cNvSpPr/>
          <p:nvPr/>
        </p:nvSpPr>
        <p:spPr>
          <a:xfrm>
            <a:off x="1422375" y="2389047"/>
            <a:ext cx="7629524" cy="4914899"/>
          </a:xfrm>
          <a:prstGeom prst="rect">
            <a:avLst/>
          </a:prstGeom>
          <a:blipFill rotWithShape="1">
            <a:blip r:embed="rId4">
              <a:alphaModFix/>
            </a:blip>
            <a:stretch>
              <a:fillRect/>
            </a:stretch>
          </a:blip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chemeClr val="lt1"/>
              </a:solidFill>
              <a:latin typeface="Lato"/>
              <a:ea typeface="Lato"/>
              <a:cs typeface="Lato"/>
              <a:sym typeface="Lato"/>
            </a:endParaRPr>
          </a:p>
        </p:txBody>
      </p:sp>
      <p:sp>
        <p:nvSpPr>
          <p:cNvPr id="568" name="Shape 568"/>
          <p:cNvSpPr/>
          <p:nvPr/>
        </p:nvSpPr>
        <p:spPr>
          <a:xfrm>
            <a:off x="5040000" y="7831575"/>
            <a:ext cx="17927999" cy="5039999"/>
          </a:xfrm>
          <a:prstGeom prst="rect">
            <a:avLst/>
          </a:prstGeom>
          <a:blipFill rotWithShape="1">
            <a:blip r:embed="rId5">
              <a:alphaModFix/>
            </a:blip>
            <a:stretch>
              <a:fillRect l="56998" r="-41333" b="-128393"/>
            </a:stretch>
          </a:blip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chemeClr val="lt1"/>
              </a:solidFill>
              <a:latin typeface="Lato"/>
              <a:ea typeface="Lato"/>
              <a:cs typeface="Lato"/>
              <a:sym typeface="Lato"/>
            </a:endParaRPr>
          </a:p>
        </p:txBody>
      </p:sp>
      <p:sp>
        <p:nvSpPr>
          <p:cNvPr id="569" name="Shape 569"/>
          <p:cNvSpPr/>
          <p:nvPr/>
        </p:nvSpPr>
        <p:spPr>
          <a:xfrm>
            <a:off x="1422374" y="7831575"/>
            <a:ext cx="7629524" cy="4914899"/>
          </a:xfrm>
          <a:prstGeom prst="rect">
            <a:avLst/>
          </a:prstGeom>
          <a:blipFill rotWithShape="1">
            <a:blip r:embed="rId6">
              <a:alphaModFix/>
            </a:blip>
            <a:stretch>
              <a:fillRect/>
            </a:stretch>
          </a:blip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chemeClr val="lt1"/>
              </a:solidFill>
              <a:latin typeface="Lato"/>
              <a:ea typeface="Lato"/>
              <a:cs typeface="Lato"/>
              <a:sym typeface="Lato"/>
            </a:endParaRPr>
          </a:p>
        </p:txBody>
      </p:sp>
      <p:sp>
        <p:nvSpPr>
          <p:cNvPr id="570" name="Shape 570"/>
          <p:cNvSpPr txBox="1"/>
          <p:nvPr/>
        </p:nvSpPr>
        <p:spPr>
          <a:xfrm>
            <a:off x="1763258" y="488447"/>
            <a:ext cx="16429344" cy="126954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2"/>
              </a:buClr>
              <a:buSzPct val="25000"/>
              <a:buFont typeface="Montserrat"/>
              <a:buNone/>
            </a:pPr>
            <a:r>
              <a:rPr lang="en-US" sz="6600" b="0" i="0" u="none" strike="noStrike" cap="none" dirty="0">
                <a:solidFill>
                  <a:schemeClr val="dk2"/>
                </a:solidFill>
                <a:latin typeface="Montserrat"/>
                <a:ea typeface="Montserrat"/>
                <a:cs typeface="Montserrat"/>
                <a:sym typeface="Montserrat"/>
              </a:rPr>
              <a:t>KONSENTRANDU NA </a:t>
            </a:r>
            <a:r>
              <a:rPr lang="en-US" sz="6600" b="1" i="0" u="none" strike="noStrike" cap="none" dirty="0">
                <a:solidFill>
                  <a:schemeClr val="dk2"/>
                </a:solidFill>
                <a:latin typeface="Montserrat"/>
                <a:ea typeface="Montserrat"/>
                <a:cs typeface="Montserrat"/>
                <a:sym typeface="Montserrat"/>
              </a:rPr>
              <a:t>BAIRUS</a:t>
            </a:r>
          </a:p>
        </p:txBody>
      </p:sp>
      <p:sp>
        <p:nvSpPr>
          <p:cNvPr id="571" name="Shape 571"/>
          <p:cNvSpPr/>
          <p:nvPr/>
        </p:nvSpPr>
        <p:spPr>
          <a:xfrm>
            <a:off x="613" y="0"/>
            <a:ext cx="815108" cy="2088657"/>
          </a:xfrm>
          <a:prstGeom prst="rect">
            <a:avLst/>
          </a:prstGeom>
          <a:solidFill>
            <a:srgbClr val="FCB614"/>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FCB614"/>
              </a:solidFill>
              <a:latin typeface="Lato"/>
              <a:ea typeface="Lato"/>
              <a:cs typeface="Lato"/>
              <a:sym typeface="Lato"/>
            </a:endParaRPr>
          </a:p>
        </p:txBody>
      </p:sp>
      <p:pic>
        <p:nvPicPr>
          <p:cNvPr id="572" name="Shape 572" descr="Original Image path: G:\56349.00\3.0_Working\3.18 Report\FINAL REPORT IMAGES\Resilience Initiatives\20161202_District Scale Flood Protection Overview600dpi.jpg  Last Updated: 12/5/2016 9:46:38 PM by toneil via Sasaki PPT Image Manager"/>
          <p:cNvPicPr preferRelativeResize="0"/>
          <p:nvPr/>
        </p:nvPicPr>
        <p:blipFill rotWithShape="1">
          <a:blip r:embed="rId7">
            <a:alphaModFix/>
          </a:blip>
          <a:srcRect l="13091" t="18857" r="8337" b="35775"/>
          <a:stretch/>
        </p:blipFill>
        <p:spPr>
          <a:xfrm>
            <a:off x="6676289" y="3148534"/>
            <a:ext cx="11516313" cy="854616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71"/>
                                        </p:tgtEl>
                                        <p:attrNameLst>
                                          <p:attrName>style.visibility</p:attrName>
                                        </p:attrNameLst>
                                      </p:cBhvr>
                                      <p:to>
                                        <p:strVal val="visible"/>
                                      </p:to>
                                    </p:set>
                                    <p:animEffect transition="in" filter="fade">
                                      <p:cBhvr>
                                        <p:cTn id="7" dur="500"/>
                                        <p:tgtEl>
                                          <p:spTgt spid="5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pic>
        <p:nvPicPr>
          <p:cNvPr id="238" name="Shape 238"/>
          <p:cNvPicPr preferRelativeResize="0">
            <a:picLocks noGrp="1"/>
          </p:cNvPicPr>
          <p:nvPr>
            <p:ph type="pic" idx="2"/>
          </p:nvPr>
        </p:nvPicPr>
        <p:blipFill rotWithShape="1">
          <a:blip r:embed="rId3">
            <a:alphaModFix/>
          </a:blip>
          <a:srcRect/>
          <a:stretch/>
        </p:blipFill>
        <p:spPr>
          <a:xfrm>
            <a:off x="0" y="0"/>
            <a:ext cx="24377649" cy="13716000"/>
          </a:xfrm>
          <a:prstGeom prst="rect">
            <a:avLst/>
          </a:prstGeom>
          <a:solidFill>
            <a:srgbClr val="F2F2F2"/>
          </a:solidFill>
          <a:ln>
            <a:noFill/>
          </a:ln>
        </p:spPr>
      </p:pic>
      <p:sp>
        <p:nvSpPr>
          <p:cNvPr id="239" name="Shape 239"/>
          <p:cNvSpPr/>
          <p:nvPr/>
        </p:nvSpPr>
        <p:spPr>
          <a:xfrm>
            <a:off x="1" y="0"/>
            <a:ext cx="24377649" cy="2286000"/>
          </a:xfrm>
          <a:prstGeom prst="rect">
            <a:avLst/>
          </a:prstGeom>
          <a:solidFill>
            <a:schemeClr val="lt1">
              <a:alpha val="65882"/>
            </a:schemeClr>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chemeClr val="lt1"/>
              </a:solidFill>
              <a:latin typeface="Montserrat"/>
              <a:ea typeface="Montserrat"/>
              <a:cs typeface="Montserrat"/>
              <a:sym typeface="Montserrat"/>
            </a:endParaRPr>
          </a:p>
        </p:txBody>
      </p:sp>
      <p:sp>
        <p:nvSpPr>
          <p:cNvPr id="240" name="Shape 240"/>
          <p:cNvSpPr txBox="1"/>
          <p:nvPr/>
        </p:nvSpPr>
        <p:spPr>
          <a:xfrm>
            <a:off x="1459794" y="624189"/>
            <a:ext cx="16954915" cy="2404188"/>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2"/>
              </a:buClr>
              <a:buSzPct val="25000"/>
              <a:buFont typeface="Montserrat"/>
              <a:buNone/>
            </a:pPr>
            <a:r>
              <a:rPr lang="en-US" sz="6600" b="1" i="0" u="none" strike="noStrike" cap="none" dirty="0">
                <a:solidFill>
                  <a:schemeClr val="dk2"/>
                </a:solidFill>
                <a:latin typeface="Montserrat"/>
                <a:ea typeface="Montserrat"/>
                <a:cs typeface="Montserrat"/>
                <a:sym typeface="Montserrat"/>
              </a:rPr>
              <a:t>DEZAFIU DI STÁ PREPARÁDU PA KLIMA</a:t>
            </a:r>
          </a:p>
        </p:txBody>
      </p:sp>
      <p:sp>
        <p:nvSpPr>
          <p:cNvPr id="241" name="Shape 241"/>
          <p:cNvSpPr/>
          <p:nvPr/>
        </p:nvSpPr>
        <p:spPr>
          <a:xfrm>
            <a:off x="0" y="0"/>
            <a:ext cx="815108" cy="2286000"/>
          </a:xfrm>
          <a:prstGeom prst="rect">
            <a:avLst/>
          </a:prstGeom>
          <a:solidFill>
            <a:srgbClr val="62AA45"/>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62AB45"/>
              </a:solidFill>
              <a:latin typeface="Lato"/>
              <a:ea typeface="Lato"/>
              <a:cs typeface="Lato"/>
              <a:sym typeface="Lato"/>
            </a:endParaRPr>
          </a:p>
        </p:txBody>
      </p:sp>
      <p:sp>
        <p:nvSpPr>
          <p:cNvPr id="242" name="Shape 242"/>
          <p:cNvSpPr/>
          <p:nvPr/>
        </p:nvSpPr>
        <p:spPr>
          <a:xfrm>
            <a:off x="0" y="11430000"/>
            <a:ext cx="24377649" cy="2286000"/>
          </a:xfrm>
          <a:prstGeom prst="rect">
            <a:avLst/>
          </a:prstGeom>
          <a:solidFill>
            <a:schemeClr val="lt1">
              <a:alpha val="65882"/>
            </a:schemeClr>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chemeClr val="lt1"/>
              </a:solidFill>
              <a:latin typeface="Montserrat"/>
              <a:ea typeface="Montserrat"/>
              <a:cs typeface="Montserrat"/>
              <a:sym typeface="Montserrat"/>
            </a:endParaRPr>
          </a:p>
        </p:txBody>
      </p:sp>
      <p:sp>
        <p:nvSpPr>
          <p:cNvPr id="243" name="Shape 243"/>
          <p:cNvSpPr txBox="1"/>
          <p:nvPr/>
        </p:nvSpPr>
        <p:spPr>
          <a:xfrm>
            <a:off x="1459794" y="12022227"/>
            <a:ext cx="17852334" cy="4635925"/>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Montserrat"/>
              <a:buNone/>
            </a:pPr>
            <a:r>
              <a:rPr lang="en-US" sz="4800" b="1" dirty="0">
                <a:latin typeface="Montserrat"/>
                <a:ea typeface="Montserrat"/>
                <a:cs typeface="Montserrat"/>
                <a:sym typeface="Montserrat"/>
              </a:rPr>
              <a:t>EFEITUS DJÁ STÁ LI</a:t>
            </a:r>
            <a:r>
              <a:rPr lang="en-US" sz="4800" b="1" i="0" u="none" strike="noStrike" cap="none" dirty="0">
                <a:solidFill>
                  <a:srgbClr val="000000"/>
                </a:solidFill>
                <a:latin typeface="Montserrat"/>
                <a:ea typeface="Montserrat"/>
                <a:cs typeface="Montserrat"/>
                <a:sym typeface="Montserrat"/>
              </a:rPr>
              <a:t>. ÓRA DI FIKA PREPARÁDU.</a:t>
            </a:r>
          </a:p>
          <a:p>
            <a:pPr marL="0" marR="0" lvl="0" indent="0" algn="l" rtl="0">
              <a:lnSpc>
                <a:spcPct val="100000"/>
              </a:lnSpc>
              <a:spcBef>
                <a:spcPts val="0"/>
              </a:spcBef>
              <a:spcAft>
                <a:spcPts val="0"/>
              </a:spcAft>
              <a:buClr>
                <a:srgbClr val="000000"/>
              </a:buClr>
              <a:buFont typeface="Arial"/>
              <a:buNone/>
            </a:pPr>
            <a:endParaRPr sz="4800" b="1" i="0" u="none" strike="noStrike" cap="none" dirty="0">
              <a:solidFill>
                <a:srgbClr val="000000"/>
              </a:solidFill>
              <a:latin typeface="Montserrat"/>
              <a:ea typeface="Montserrat"/>
              <a:cs typeface="Montserrat"/>
              <a:sym typeface="Montserrat"/>
            </a:endParaRPr>
          </a:p>
        </p:txBody>
      </p:sp>
      <p:sp>
        <p:nvSpPr>
          <p:cNvPr id="244" name="Shape 244"/>
          <p:cNvSpPr/>
          <p:nvPr/>
        </p:nvSpPr>
        <p:spPr>
          <a:xfrm>
            <a:off x="407554" y="8487848"/>
            <a:ext cx="16532355" cy="2834640"/>
          </a:xfrm>
          <a:prstGeom prst="rect">
            <a:avLst/>
          </a:prstGeom>
          <a:solidFill>
            <a:srgbClr val="62AA45"/>
          </a:solid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3600" b="0" i="0" u="none" strike="noStrike" cap="none">
              <a:solidFill>
                <a:srgbClr val="000000"/>
              </a:solidFill>
              <a:latin typeface="Lora"/>
              <a:ea typeface="Lora"/>
              <a:cs typeface="Lora"/>
              <a:sym typeface="Lora"/>
            </a:endParaRPr>
          </a:p>
        </p:txBody>
      </p:sp>
      <p:sp>
        <p:nvSpPr>
          <p:cNvPr id="245" name="Shape 245"/>
          <p:cNvSpPr txBox="1"/>
          <p:nvPr/>
        </p:nvSpPr>
        <p:spPr>
          <a:xfrm>
            <a:off x="407553" y="9099277"/>
            <a:ext cx="16532356" cy="172626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Montserrat"/>
              <a:buNone/>
            </a:pPr>
            <a:r>
              <a:rPr lang="en-US" sz="3600" b="1" i="0" u="none" strike="noStrike" cap="none" dirty="0">
                <a:solidFill>
                  <a:schemeClr val="lt1"/>
                </a:solidFill>
                <a:latin typeface="Montserrat"/>
                <a:ea typeface="Montserrat"/>
                <a:cs typeface="Montserrat"/>
                <a:sym typeface="Montserrat"/>
              </a:rPr>
              <a:t>METAS DI LIDER DI PROGRAMA BOSTON PREPARÁDU PA KLIMA (CRB) </a:t>
            </a:r>
          </a:p>
          <a:p>
            <a:pPr marL="571500" marR="0" lvl="0" indent="-571500" algn="l" rtl="0">
              <a:lnSpc>
                <a:spcPct val="100000"/>
              </a:lnSpc>
              <a:spcBef>
                <a:spcPts val="0"/>
              </a:spcBef>
              <a:spcAft>
                <a:spcPts val="0"/>
              </a:spcAft>
              <a:buClr>
                <a:schemeClr val="lt1"/>
              </a:buClr>
              <a:buSzPct val="100000"/>
              <a:buFont typeface="Arial"/>
              <a:buChar char="•"/>
            </a:pPr>
            <a:r>
              <a:rPr lang="en-US" sz="3600" b="0" i="0" u="none" strike="noStrike" cap="none" dirty="0">
                <a:solidFill>
                  <a:schemeClr val="lt1"/>
                </a:solidFill>
                <a:latin typeface="Lora"/>
                <a:ea typeface="Lora"/>
                <a:cs typeface="Lora"/>
                <a:sym typeface="Lora"/>
              </a:rPr>
              <a:t>	</a:t>
            </a:r>
            <a:r>
              <a:rPr lang="en-US" sz="3600" dirty="0" err="1">
                <a:solidFill>
                  <a:schemeClr val="lt1"/>
                </a:solidFill>
                <a:latin typeface="Lora"/>
                <a:ea typeface="Lora"/>
                <a:cs typeface="Lora"/>
                <a:sym typeface="Lora"/>
              </a:rPr>
              <a:t>Aumenta</a:t>
            </a:r>
            <a:r>
              <a:rPr lang="en-US" sz="3600" dirty="0">
                <a:solidFill>
                  <a:schemeClr val="lt1"/>
                </a:solidFill>
                <a:latin typeface="Lora"/>
                <a:ea typeface="Lora"/>
                <a:cs typeface="Lora"/>
                <a:sym typeface="Lora"/>
              </a:rPr>
              <a:t> </a:t>
            </a:r>
            <a:r>
              <a:rPr lang="en-US" sz="3600" dirty="0" err="1">
                <a:solidFill>
                  <a:schemeClr val="lt1"/>
                </a:solidFill>
                <a:latin typeface="Lora"/>
                <a:ea typeface="Lora"/>
                <a:cs typeface="Lora"/>
                <a:sym typeface="Lora"/>
              </a:rPr>
              <a:t>konprenson</a:t>
            </a:r>
            <a:r>
              <a:rPr lang="en-US" sz="3600" dirty="0">
                <a:solidFill>
                  <a:schemeClr val="lt1"/>
                </a:solidFill>
                <a:latin typeface="Lora"/>
                <a:ea typeface="Lora"/>
                <a:cs typeface="Lora"/>
                <a:sym typeface="Lora"/>
              </a:rPr>
              <a:t> di </a:t>
            </a:r>
            <a:r>
              <a:rPr lang="en-US" sz="3600" dirty="0" err="1">
                <a:solidFill>
                  <a:schemeClr val="lt1"/>
                </a:solidFill>
                <a:latin typeface="Lora"/>
                <a:ea typeface="Lora"/>
                <a:cs typeface="Lora"/>
                <a:sym typeface="Lora"/>
              </a:rPr>
              <a:t>efeitus</a:t>
            </a:r>
            <a:endParaRPr lang="en-US" sz="3600" b="0" i="0" u="none" strike="noStrike" cap="none" dirty="0">
              <a:solidFill>
                <a:schemeClr val="lt1"/>
              </a:solidFill>
              <a:latin typeface="Lora"/>
              <a:ea typeface="Lora"/>
              <a:cs typeface="Lora"/>
              <a:sym typeface="Lora"/>
            </a:endParaRPr>
          </a:p>
          <a:p>
            <a:pPr marL="571500" marR="0" lvl="0" indent="-571500" algn="l" rtl="0">
              <a:lnSpc>
                <a:spcPct val="100000"/>
              </a:lnSpc>
              <a:spcBef>
                <a:spcPts val="0"/>
              </a:spcBef>
              <a:spcAft>
                <a:spcPts val="0"/>
              </a:spcAft>
              <a:buClr>
                <a:schemeClr val="lt1"/>
              </a:buClr>
              <a:buSzPct val="100000"/>
              <a:buFont typeface="Arial"/>
              <a:buChar char="•"/>
            </a:pPr>
            <a:r>
              <a:rPr lang="en-US" sz="3600" b="0" i="0" u="none" strike="noStrike" cap="none" dirty="0">
                <a:solidFill>
                  <a:schemeClr val="lt1"/>
                </a:solidFill>
                <a:latin typeface="Lora"/>
                <a:ea typeface="Lora"/>
                <a:cs typeface="Lora"/>
                <a:sym typeface="Lora"/>
              </a:rPr>
              <a:t>	</a:t>
            </a:r>
            <a:r>
              <a:rPr lang="en-US" sz="3600" b="0" i="0" u="none" strike="noStrike" cap="none" dirty="0" err="1">
                <a:solidFill>
                  <a:schemeClr val="lt1"/>
                </a:solidFill>
                <a:latin typeface="Lora"/>
                <a:ea typeface="Lora"/>
                <a:cs typeface="Lora"/>
                <a:sym typeface="Lora"/>
              </a:rPr>
              <a:t>Envolvi</a:t>
            </a:r>
            <a:r>
              <a:rPr lang="en-US" sz="3600" b="0" i="0" u="none" strike="noStrike" cap="none" dirty="0">
                <a:solidFill>
                  <a:schemeClr val="lt1"/>
                </a:solidFill>
                <a:latin typeface="Lora"/>
                <a:ea typeface="Lora"/>
                <a:cs typeface="Lora"/>
                <a:sym typeface="Lora"/>
              </a:rPr>
              <a:t> </a:t>
            </a:r>
            <a:r>
              <a:rPr lang="en-US" sz="3600" b="0" i="0" u="none" strike="noStrike" cap="none" dirty="0" err="1">
                <a:solidFill>
                  <a:schemeClr val="lt1"/>
                </a:solidFill>
                <a:latin typeface="Lora"/>
                <a:ea typeface="Lora"/>
                <a:cs typeface="Lora"/>
                <a:sym typeface="Lora"/>
              </a:rPr>
              <a:t>menbrus</a:t>
            </a:r>
            <a:r>
              <a:rPr lang="en-US" sz="3600" b="0" i="0" u="none" strike="noStrike" cap="none" dirty="0">
                <a:solidFill>
                  <a:schemeClr val="lt1"/>
                </a:solidFill>
                <a:latin typeface="Lora"/>
                <a:ea typeface="Lora"/>
                <a:cs typeface="Lora"/>
                <a:sym typeface="Lora"/>
              </a:rPr>
              <a:t> di </a:t>
            </a:r>
            <a:r>
              <a:rPr lang="en-US" sz="3600" b="0" i="0" u="none" strike="noStrike" cap="none" dirty="0" err="1">
                <a:solidFill>
                  <a:schemeClr val="lt1"/>
                </a:solidFill>
                <a:latin typeface="Lora"/>
                <a:ea typeface="Lora"/>
                <a:cs typeface="Lora"/>
                <a:sym typeface="Lora"/>
              </a:rPr>
              <a:t>komunidádi</a:t>
            </a:r>
            <a:r>
              <a:rPr lang="en-US" sz="3600" b="0" i="0" u="none" strike="noStrike" cap="none" dirty="0">
                <a:solidFill>
                  <a:schemeClr val="lt1"/>
                </a:solidFill>
                <a:latin typeface="Lora"/>
                <a:ea typeface="Lora"/>
                <a:cs typeface="Lora"/>
                <a:sym typeface="Lora"/>
              </a:rPr>
              <a:t> </a:t>
            </a:r>
            <a:r>
              <a:rPr lang="en-US" sz="3600" dirty="0" err="1">
                <a:solidFill>
                  <a:schemeClr val="lt1"/>
                </a:solidFill>
                <a:latin typeface="Lora"/>
                <a:ea typeface="Lora"/>
                <a:cs typeface="Lora"/>
                <a:sym typeface="Lora"/>
              </a:rPr>
              <a:t>pá</a:t>
            </a:r>
            <a:r>
              <a:rPr lang="en-US" sz="3600" dirty="0">
                <a:solidFill>
                  <a:schemeClr val="lt1"/>
                </a:solidFill>
                <a:latin typeface="Lora"/>
                <a:ea typeface="Lora"/>
                <a:cs typeface="Lora"/>
                <a:sym typeface="Lora"/>
              </a:rPr>
              <a:t>-s </a:t>
            </a:r>
            <a:r>
              <a:rPr lang="en-US" sz="3600" b="0" i="0" u="none" strike="noStrike" cap="none" dirty="0" err="1">
                <a:solidFill>
                  <a:schemeClr val="lt1"/>
                </a:solidFill>
                <a:latin typeface="Lora"/>
                <a:ea typeface="Lora"/>
                <a:cs typeface="Lora"/>
                <a:sym typeface="Lora"/>
              </a:rPr>
              <a:t>avansa</a:t>
            </a:r>
            <a:r>
              <a:rPr lang="en-US" sz="3600" b="0" i="0" u="none" strike="noStrike" cap="none" dirty="0">
                <a:solidFill>
                  <a:schemeClr val="lt1"/>
                </a:solidFill>
                <a:latin typeface="Lora"/>
                <a:ea typeface="Lora"/>
                <a:cs typeface="Lora"/>
                <a:sym typeface="Lora"/>
              </a:rPr>
              <a:t> </a:t>
            </a:r>
            <a:r>
              <a:rPr lang="en-US" sz="3600" dirty="0" err="1">
                <a:solidFill>
                  <a:schemeClr val="lt1"/>
                </a:solidFill>
                <a:latin typeface="Lora"/>
                <a:ea typeface="Lora"/>
                <a:cs typeface="Lora"/>
                <a:sym typeface="Lora"/>
              </a:rPr>
              <a:t>ku</a:t>
            </a:r>
            <a:r>
              <a:rPr lang="en-US" sz="3600" dirty="0">
                <a:solidFill>
                  <a:schemeClr val="lt1"/>
                </a:solidFill>
                <a:latin typeface="Lora"/>
                <a:ea typeface="Lora"/>
                <a:cs typeface="Lora"/>
                <a:sym typeface="Lora"/>
              </a:rPr>
              <a:t> </a:t>
            </a:r>
            <a:r>
              <a:rPr lang="en-US" sz="3600" b="0" i="0" u="none" strike="noStrike" cap="none" dirty="0" err="1">
                <a:solidFill>
                  <a:schemeClr val="lt1"/>
                </a:solidFill>
                <a:latin typeface="Lora"/>
                <a:ea typeface="Lora"/>
                <a:cs typeface="Lora"/>
                <a:sym typeface="Lora"/>
              </a:rPr>
              <a:t>stratéjias</a:t>
            </a:r>
            <a:r>
              <a:rPr lang="en-US" sz="3600" b="0" i="0" u="none" strike="noStrike" cap="none" dirty="0">
                <a:solidFill>
                  <a:schemeClr val="lt1"/>
                </a:solidFill>
                <a:latin typeface="Lora"/>
                <a:ea typeface="Lora"/>
                <a:cs typeface="Lora"/>
                <a:sym typeface="Lora"/>
              </a:rPr>
              <a:t> di </a:t>
            </a:r>
            <a:r>
              <a:rPr lang="en-US" sz="3600" b="0" i="0" u="none" strike="noStrike" cap="none" dirty="0" err="1">
                <a:solidFill>
                  <a:schemeClr val="lt1"/>
                </a:solidFill>
                <a:latin typeface="Lora"/>
                <a:ea typeface="Lora"/>
                <a:cs typeface="Lora"/>
                <a:sym typeface="Lora"/>
              </a:rPr>
              <a:t>superason</a:t>
            </a:r>
            <a:endParaRPr lang="en-US" sz="3600" b="0" i="0" u="none" strike="noStrike" cap="none" dirty="0">
              <a:solidFill>
                <a:schemeClr val="lt1"/>
              </a:solidFill>
              <a:latin typeface="Lora"/>
              <a:ea typeface="Lora"/>
              <a:cs typeface="Lora"/>
              <a:sym typeface="Lor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1"/>
                                        </p:tgtEl>
                                        <p:attrNameLst>
                                          <p:attrName>style.visibility</p:attrName>
                                        </p:attrNameLst>
                                      </p:cBhvr>
                                      <p:to>
                                        <p:strVal val="visible"/>
                                      </p:to>
                                    </p:set>
                                    <p:animEffect transition="in" filter="fade">
                                      <p:cBhvr>
                                        <p:cTn id="7" dur="500"/>
                                        <p:tgtEl>
                                          <p:spTgt spid="24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44"/>
                                        </p:tgtEl>
                                        <p:attrNameLst>
                                          <p:attrName>style.visibility</p:attrName>
                                        </p:attrNameLst>
                                      </p:cBhvr>
                                      <p:to>
                                        <p:strVal val="visible"/>
                                      </p:to>
                                    </p:set>
                                    <p:animEffect transition="in" filter="fade">
                                      <p:cBhvr>
                                        <p:cTn id="11" dur="500"/>
                                        <p:tgtEl>
                                          <p:spTgt spid="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pic>
        <p:nvPicPr>
          <p:cNvPr id="577" name="Shape 577"/>
          <p:cNvPicPr preferRelativeResize="0"/>
          <p:nvPr/>
        </p:nvPicPr>
        <p:blipFill rotWithShape="1">
          <a:blip r:embed="rId3">
            <a:alphaModFix/>
          </a:blip>
          <a:srcRect/>
          <a:stretch/>
        </p:blipFill>
        <p:spPr>
          <a:xfrm>
            <a:off x="350609" y="6777007"/>
            <a:ext cx="23676428" cy="4852015"/>
          </a:xfrm>
          <a:prstGeom prst="rect">
            <a:avLst/>
          </a:prstGeom>
          <a:noFill/>
          <a:ln>
            <a:noFill/>
          </a:ln>
        </p:spPr>
      </p:pic>
      <p:sp>
        <p:nvSpPr>
          <p:cNvPr id="578" name="Shape 578"/>
          <p:cNvSpPr/>
          <p:nvPr/>
        </p:nvSpPr>
        <p:spPr>
          <a:xfrm>
            <a:off x="0" y="0"/>
            <a:ext cx="24377649" cy="5172075"/>
          </a:xfrm>
          <a:prstGeom prst="rect">
            <a:avLst/>
          </a:prstGeom>
          <a:solidFill>
            <a:srgbClr val="111E2D"/>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chemeClr val="lt1"/>
              </a:solidFill>
              <a:latin typeface="Lato"/>
              <a:ea typeface="Lato"/>
              <a:cs typeface="Lato"/>
              <a:sym typeface="Lato"/>
            </a:endParaRPr>
          </a:p>
        </p:txBody>
      </p:sp>
      <p:sp>
        <p:nvSpPr>
          <p:cNvPr id="579" name="Shape 579"/>
          <p:cNvSpPr txBox="1"/>
          <p:nvPr/>
        </p:nvSpPr>
        <p:spPr>
          <a:xfrm>
            <a:off x="4412496" y="1953319"/>
            <a:ext cx="15815893" cy="11079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Montserrat"/>
              <a:buNone/>
            </a:pPr>
            <a:r>
              <a:rPr lang="en-US" sz="8800" dirty="0">
                <a:solidFill>
                  <a:schemeClr val="lt1"/>
                </a:solidFill>
                <a:latin typeface="Montserrat"/>
                <a:ea typeface="Montserrat"/>
                <a:cs typeface="Montserrat"/>
                <a:sym typeface="Montserrat"/>
              </a:rPr>
              <a:t>SUPERA</a:t>
            </a:r>
            <a:r>
              <a:rPr lang="en-US" sz="8800" b="0" i="0" u="none" strike="noStrike" cap="none" dirty="0">
                <a:solidFill>
                  <a:schemeClr val="lt1"/>
                </a:solidFill>
                <a:latin typeface="Montserrat"/>
                <a:ea typeface="Montserrat"/>
                <a:cs typeface="Montserrat"/>
                <a:sym typeface="Montserrat"/>
              </a:rPr>
              <a:t> DEZAFIU</a:t>
            </a:r>
            <a:endParaRPr lang="en-US" sz="8800" b="1" i="0" u="none" strike="noStrike" cap="none" dirty="0">
              <a:solidFill>
                <a:schemeClr val="lt1"/>
              </a:solidFill>
              <a:latin typeface="Montserrat"/>
              <a:ea typeface="Montserrat"/>
              <a:cs typeface="Montserrat"/>
              <a:sym typeface="Montserrat"/>
            </a:endParaRPr>
          </a:p>
        </p:txBody>
      </p:sp>
      <p:sp>
        <p:nvSpPr>
          <p:cNvPr id="2" name="CaixaDeTexto 1"/>
          <p:cNvSpPr txBox="1"/>
          <p:nvPr/>
        </p:nvSpPr>
        <p:spPr>
          <a:xfrm>
            <a:off x="18769011" y="10369750"/>
            <a:ext cx="4700590" cy="830997"/>
          </a:xfrm>
          <a:prstGeom prst="rect">
            <a:avLst/>
          </a:prstGeom>
          <a:solidFill>
            <a:schemeClr val="bg1"/>
          </a:solidFill>
        </p:spPr>
        <p:txBody>
          <a:bodyPr wrap="square" rtlCol="0">
            <a:spAutoFit/>
          </a:bodyPr>
          <a:lstStyle/>
          <a:p>
            <a:pPr algn="ctr"/>
            <a:r>
              <a:rPr lang="pt-PT" sz="2400" b="1" dirty="0">
                <a:solidFill>
                  <a:srgbClr val="7F7F7F"/>
                </a:solidFill>
                <a:latin typeface="SimSun(body)"/>
              </a:rPr>
              <a:t>Komunidádis </a:t>
            </a:r>
          </a:p>
          <a:p>
            <a:pPr algn="ctr"/>
            <a:r>
              <a:rPr lang="pt-PT" sz="2400" b="1" dirty="0">
                <a:solidFill>
                  <a:srgbClr val="7F7F7F"/>
                </a:solidFill>
                <a:latin typeface="SimSun(body)"/>
              </a:rPr>
              <a:t>Preparádu &amp; Konetádu</a:t>
            </a:r>
            <a:endParaRPr lang="pt-BR" sz="2400" b="1" dirty="0">
              <a:solidFill>
                <a:srgbClr val="7F7F7F"/>
              </a:solidFill>
              <a:latin typeface="SimSun(body)"/>
            </a:endParaRPr>
          </a:p>
        </p:txBody>
      </p:sp>
      <p:sp>
        <p:nvSpPr>
          <p:cNvPr id="3" name="Rectangle 2"/>
          <p:cNvSpPr/>
          <p:nvPr/>
        </p:nvSpPr>
        <p:spPr>
          <a:xfrm>
            <a:off x="1385455" y="10304080"/>
            <a:ext cx="3430747" cy="830997"/>
          </a:xfrm>
          <a:prstGeom prst="rect">
            <a:avLst/>
          </a:prstGeom>
          <a:solidFill>
            <a:schemeClr val="bg1"/>
          </a:solidFill>
        </p:spPr>
        <p:txBody>
          <a:bodyPr wrap="none">
            <a:spAutoFit/>
          </a:bodyPr>
          <a:lstStyle/>
          <a:p>
            <a:pPr algn="ctr"/>
            <a:r>
              <a:rPr lang="pt-PT" sz="2400" b="1" dirty="0">
                <a:solidFill>
                  <a:srgbClr val="7F7F7F"/>
                </a:solidFill>
                <a:latin typeface="SimSun(body)"/>
              </a:rPr>
              <a:t>Projeson di Konsensu</a:t>
            </a:r>
          </a:p>
          <a:p>
            <a:pPr algn="ctr"/>
            <a:r>
              <a:rPr lang="pt-PT" sz="2400" b="1" dirty="0">
                <a:solidFill>
                  <a:srgbClr val="7F7F7F"/>
                </a:solidFill>
                <a:latin typeface="SimSun(body)"/>
              </a:rPr>
              <a:t> Klimátiku </a:t>
            </a:r>
            <a:endParaRPr lang="en-US" sz="2400" b="1" dirty="0">
              <a:solidFill>
                <a:srgbClr val="7F7F7F"/>
              </a:solidFill>
            </a:endParaRPr>
          </a:p>
        </p:txBody>
      </p:sp>
      <p:sp>
        <p:nvSpPr>
          <p:cNvPr id="4" name="Rectangle 3"/>
          <p:cNvSpPr/>
          <p:nvPr/>
        </p:nvSpPr>
        <p:spPr>
          <a:xfrm>
            <a:off x="5851048" y="10347979"/>
            <a:ext cx="2970685" cy="461665"/>
          </a:xfrm>
          <a:prstGeom prst="rect">
            <a:avLst/>
          </a:prstGeom>
          <a:solidFill>
            <a:schemeClr val="bg1"/>
          </a:solidFill>
        </p:spPr>
        <p:txBody>
          <a:bodyPr wrap="none">
            <a:spAutoFit/>
          </a:bodyPr>
          <a:lstStyle/>
          <a:p>
            <a:pPr algn="ctr"/>
            <a:r>
              <a:rPr lang="pt-PT" sz="2400" b="1" dirty="0">
                <a:solidFill>
                  <a:srgbClr val="7F7F7F"/>
                </a:solidFill>
                <a:latin typeface="SimSun(body)"/>
              </a:rPr>
              <a:t>Enkostas Protejídu</a:t>
            </a:r>
            <a:endParaRPr lang="en-US" sz="2400" dirty="0"/>
          </a:p>
        </p:txBody>
      </p:sp>
      <p:sp>
        <p:nvSpPr>
          <p:cNvPr id="5" name="Rectangle 4"/>
          <p:cNvSpPr/>
          <p:nvPr/>
        </p:nvSpPr>
        <p:spPr>
          <a:xfrm>
            <a:off x="10513853" y="10304080"/>
            <a:ext cx="3982180" cy="461665"/>
          </a:xfrm>
          <a:prstGeom prst="rect">
            <a:avLst/>
          </a:prstGeom>
          <a:solidFill>
            <a:schemeClr val="bg1"/>
          </a:solidFill>
        </p:spPr>
        <p:txBody>
          <a:bodyPr wrap="none">
            <a:spAutoFit/>
          </a:bodyPr>
          <a:lstStyle/>
          <a:p>
            <a:pPr algn="ctr"/>
            <a:r>
              <a:rPr lang="pt-PT" sz="2400" b="1" dirty="0">
                <a:solidFill>
                  <a:srgbClr val="7F7F7F"/>
                </a:solidFill>
                <a:latin typeface="SimSun(body)"/>
              </a:rPr>
              <a:t>Infrastruturas Rezistentis </a:t>
            </a:r>
            <a:endParaRPr lang="en-US" sz="2400" dirty="0"/>
          </a:p>
        </p:txBody>
      </p:sp>
      <p:sp>
        <p:nvSpPr>
          <p:cNvPr id="6" name="Rectangle 5"/>
          <p:cNvSpPr/>
          <p:nvPr/>
        </p:nvSpPr>
        <p:spPr>
          <a:xfrm>
            <a:off x="15339536" y="10351193"/>
            <a:ext cx="3393878" cy="461665"/>
          </a:xfrm>
          <a:prstGeom prst="rect">
            <a:avLst/>
          </a:prstGeom>
          <a:solidFill>
            <a:schemeClr val="bg1"/>
          </a:solidFill>
        </p:spPr>
        <p:txBody>
          <a:bodyPr wrap="none">
            <a:spAutoFit/>
          </a:bodyPr>
          <a:lstStyle/>
          <a:p>
            <a:pPr algn="ctr"/>
            <a:r>
              <a:rPr lang="pt-PT" sz="2400" b="1" dirty="0">
                <a:solidFill>
                  <a:srgbClr val="7F7F7F"/>
                </a:solidFill>
                <a:latin typeface="SimSun(body)"/>
              </a:rPr>
              <a:t>   Rdifísius Adatádu    </a:t>
            </a:r>
            <a:endParaRPr lang="en-US" sz="24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pic>
        <p:nvPicPr>
          <p:cNvPr id="585" name="Shape 585"/>
          <p:cNvPicPr preferRelativeResize="0"/>
          <p:nvPr/>
        </p:nvPicPr>
        <p:blipFill rotWithShape="1">
          <a:blip r:embed="rId3">
            <a:alphaModFix/>
          </a:blip>
          <a:srcRect/>
          <a:stretch/>
        </p:blipFill>
        <p:spPr>
          <a:xfrm>
            <a:off x="1628695" y="2017834"/>
            <a:ext cx="22748954" cy="11627341"/>
          </a:xfrm>
          <a:prstGeom prst="rect">
            <a:avLst/>
          </a:prstGeom>
          <a:noFill/>
          <a:ln>
            <a:noFill/>
          </a:ln>
        </p:spPr>
      </p:pic>
      <p:sp>
        <p:nvSpPr>
          <p:cNvPr id="586" name="Shape 586"/>
          <p:cNvSpPr/>
          <p:nvPr/>
        </p:nvSpPr>
        <p:spPr>
          <a:xfrm>
            <a:off x="0" y="9144002"/>
            <a:ext cx="9975849" cy="3755570"/>
          </a:xfrm>
          <a:prstGeom prst="rect">
            <a:avLst/>
          </a:prstGeom>
          <a:solidFill>
            <a:srgbClr val="111E2D"/>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chemeClr val="lt1"/>
              </a:solidFill>
              <a:latin typeface="Lato"/>
              <a:ea typeface="Lato"/>
              <a:cs typeface="Lato"/>
              <a:sym typeface="Lato"/>
            </a:endParaRPr>
          </a:p>
        </p:txBody>
      </p:sp>
      <p:sp>
        <p:nvSpPr>
          <p:cNvPr id="587" name="Shape 587"/>
          <p:cNvSpPr txBox="1"/>
          <p:nvPr/>
        </p:nvSpPr>
        <p:spPr>
          <a:xfrm>
            <a:off x="653143" y="9733218"/>
            <a:ext cx="8196943" cy="4635925"/>
          </a:xfrm>
          <a:prstGeom prst="rect">
            <a:avLst/>
          </a:prstGeom>
          <a:noFill/>
          <a:ln>
            <a:noFill/>
          </a:ln>
        </p:spPr>
        <p:txBody>
          <a:bodyPr lIns="91425" tIns="45700" rIns="91425" bIns="45700" anchor="t" anchorCtr="0">
            <a:noAutofit/>
          </a:bodyPr>
          <a:lstStyle/>
          <a:p>
            <a:pPr lvl="0">
              <a:buClr>
                <a:schemeClr val="lt1"/>
              </a:buClr>
              <a:buSzPct val="25000"/>
            </a:pPr>
            <a:r>
              <a:rPr lang="en-US" sz="4800" b="1" dirty="0">
                <a:solidFill>
                  <a:schemeClr val="lt1"/>
                </a:solidFill>
                <a:latin typeface="Montserrat"/>
                <a:ea typeface="Montserrat"/>
                <a:cs typeface="Montserrat"/>
                <a:sym typeface="Montserrat"/>
              </a:rPr>
              <a:t>STRATÉJIAS PROPOSTU: </a:t>
            </a:r>
            <a:endParaRPr lang="en-US" sz="4800" b="1" i="0" u="none" strike="noStrike" cap="none" dirty="0">
              <a:solidFill>
                <a:schemeClr val="lt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Font typeface="Arial"/>
              <a:buNone/>
            </a:pPr>
            <a:endParaRPr sz="3200" b="1" i="0" u="none" strike="noStrike" cap="none" dirty="0">
              <a:solidFill>
                <a:schemeClr val="lt1"/>
              </a:solidFill>
              <a:latin typeface="Lora"/>
              <a:ea typeface="Lora"/>
              <a:cs typeface="Lora"/>
              <a:sym typeface="Lora"/>
            </a:endParaRPr>
          </a:p>
          <a:p>
            <a:pPr marL="457200" marR="0" lvl="0" indent="-457200" algn="l" rtl="0">
              <a:lnSpc>
                <a:spcPct val="100000"/>
              </a:lnSpc>
              <a:spcBef>
                <a:spcPts val="0"/>
              </a:spcBef>
              <a:spcAft>
                <a:spcPts val="0"/>
              </a:spcAft>
              <a:buClr>
                <a:schemeClr val="lt1"/>
              </a:buClr>
              <a:buSzPct val="100000"/>
              <a:buFont typeface="Arial"/>
              <a:buChar char="•"/>
            </a:pPr>
            <a:r>
              <a:rPr lang="en-US" sz="4000" b="0" i="0" u="none" strike="noStrike" cap="none" dirty="0" err="1">
                <a:solidFill>
                  <a:schemeClr val="lt1"/>
                </a:solidFill>
                <a:latin typeface="Lora"/>
                <a:ea typeface="Lora"/>
                <a:cs typeface="Lora"/>
                <a:sym typeface="Lora"/>
              </a:rPr>
              <a:t>Informason</a:t>
            </a:r>
            <a:r>
              <a:rPr lang="en-US" sz="4000" b="0" i="0" u="none" strike="noStrike" cap="none" dirty="0">
                <a:solidFill>
                  <a:schemeClr val="lt1"/>
                </a:solidFill>
                <a:latin typeface="Lora"/>
                <a:ea typeface="Lora"/>
                <a:cs typeface="Lora"/>
                <a:sym typeface="Lora"/>
              </a:rPr>
              <a:t> </a:t>
            </a:r>
            <a:r>
              <a:rPr lang="en-US" sz="4000" b="0" i="0" u="none" strike="noStrike" cap="none" dirty="0" err="1">
                <a:solidFill>
                  <a:schemeClr val="lt1"/>
                </a:solidFill>
                <a:latin typeface="Lora"/>
                <a:ea typeface="Lora"/>
                <a:cs typeface="Lora"/>
                <a:sym typeface="Lora"/>
              </a:rPr>
              <a:t>atualizádu</a:t>
            </a:r>
            <a:r>
              <a:rPr lang="en-US" sz="4000" b="0" i="0" u="none" strike="noStrike" cap="none" dirty="0">
                <a:solidFill>
                  <a:schemeClr val="lt1"/>
                </a:solidFill>
                <a:latin typeface="Lora"/>
                <a:ea typeface="Lora"/>
                <a:cs typeface="Lora"/>
                <a:sym typeface="Lora"/>
              </a:rPr>
              <a:t> </a:t>
            </a:r>
            <a:r>
              <a:rPr lang="en-US" sz="4000" b="0" i="0" u="none" strike="noStrike" cap="none" dirty="0" err="1">
                <a:solidFill>
                  <a:schemeClr val="lt1"/>
                </a:solidFill>
                <a:latin typeface="Lora"/>
                <a:ea typeface="Lora"/>
                <a:cs typeface="Lora"/>
                <a:sym typeface="Lora"/>
              </a:rPr>
              <a:t>na</a:t>
            </a:r>
            <a:r>
              <a:rPr lang="en-US" sz="4000" b="0" i="0" u="none" strike="noStrike" cap="none" dirty="0">
                <a:solidFill>
                  <a:schemeClr val="lt1"/>
                </a:solidFill>
                <a:latin typeface="Lora"/>
                <a:ea typeface="Lora"/>
                <a:cs typeface="Lora"/>
                <a:sym typeface="Lora"/>
              </a:rPr>
              <a:t> </a:t>
            </a:r>
            <a:r>
              <a:rPr lang="en-US" sz="4000" b="0" i="0" u="none" strike="noStrike" cap="none" dirty="0" err="1">
                <a:solidFill>
                  <a:schemeClr val="lt1"/>
                </a:solidFill>
                <a:latin typeface="Lora"/>
                <a:ea typeface="Lora"/>
                <a:cs typeface="Lora"/>
                <a:sym typeface="Lora"/>
              </a:rPr>
              <a:t>kada</a:t>
            </a:r>
            <a:r>
              <a:rPr lang="en-US" sz="4000" b="0" i="0" u="none" strike="noStrike" cap="none" dirty="0">
                <a:solidFill>
                  <a:schemeClr val="lt1"/>
                </a:solidFill>
                <a:latin typeface="Lora"/>
                <a:ea typeface="Lora"/>
                <a:cs typeface="Lora"/>
                <a:sym typeface="Lora"/>
              </a:rPr>
              <a:t> 5 </a:t>
            </a:r>
            <a:r>
              <a:rPr lang="en-US" sz="4000" b="0" i="0" u="none" strike="noStrike" cap="none" dirty="0" err="1">
                <a:solidFill>
                  <a:schemeClr val="lt1"/>
                </a:solidFill>
                <a:latin typeface="Lora"/>
                <a:ea typeface="Lora"/>
                <a:cs typeface="Lora"/>
                <a:sym typeface="Lora"/>
              </a:rPr>
              <a:t>anu</a:t>
            </a:r>
            <a:r>
              <a:rPr lang="en-US" sz="4000" b="0" i="0" u="none" strike="noStrike" cap="none" dirty="0">
                <a:solidFill>
                  <a:schemeClr val="lt1"/>
                </a:solidFill>
                <a:latin typeface="Lora"/>
                <a:ea typeface="Lora"/>
                <a:cs typeface="Lora"/>
                <a:sym typeface="Lora"/>
              </a:rPr>
              <a:t> y </a:t>
            </a:r>
            <a:r>
              <a:rPr lang="en-US" sz="4000" b="0" i="0" u="none" strike="noStrike" cap="none" dirty="0" err="1">
                <a:solidFill>
                  <a:schemeClr val="lt1"/>
                </a:solidFill>
                <a:latin typeface="Lora"/>
                <a:ea typeface="Lora"/>
                <a:cs typeface="Lora"/>
                <a:sym typeface="Lora"/>
              </a:rPr>
              <a:t>traduzí</a:t>
            </a:r>
            <a:r>
              <a:rPr lang="en-US" sz="4000" b="0" i="0" u="none" strike="noStrike" cap="none" dirty="0">
                <a:solidFill>
                  <a:schemeClr val="lt1"/>
                </a:solidFill>
                <a:latin typeface="Lora"/>
                <a:ea typeface="Lora"/>
                <a:cs typeface="Lora"/>
                <a:sym typeface="Lora"/>
              </a:rPr>
              <a:t>-l </a:t>
            </a:r>
            <a:r>
              <a:rPr lang="en-US" sz="4000" dirty="0" err="1">
                <a:solidFill>
                  <a:schemeClr val="lt1"/>
                </a:solidFill>
                <a:latin typeface="Lora"/>
                <a:ea typeface="Lora"/>
                <a:cs typeface="Lora"/>
                <a:sym typeface="Lora"/>
              </a:rPr>
              <a:t>en</a:t>
            </a:r>
            <a:r>
              <a:rPr lang="en-US" sz="4000" dirty="0">
                <a:solidFill>
                  <a:schemeClr val="lt1"/>
                </a:solidFill>
                <a:latin typeface="Lora"/>
                <a:ea typeface="Lora"/>
                <a:cs typeface="Lora"/>
                <a:sym typeface="Lora"/>
              </a:rPr>
              <a:t> </a:t>
            </a:r>
            <a:r>
              <a:rPr lang="en-US" sz="4000" dirty="0" err="1">
                <a:solidFill>
                  <a:schemeClr val="lt1"/>
                </a:solidFill>
                <a:latin typeface="Lora"/>
                <a:ea typeface="Lora"/>
                <a:cs typeface="Lora"/>
                <a:sym typeface="Lora"/>
              </a:rPr>
              <a:t>feramentas</a:t>
            </a:r>
            <a:endParaRPr lang="en-US" sz="4000" b="0" i="0" u="none" strike="noStrike" cap="none" dirty="0">
              <a:solidFill>
                <a:schemeClr val="lt1"/>
              </a:solidFill>
              <a:latin typeface="Lora"/>
              <a:ea typeface="Lora"/>
              <a:cs typeface="Lora"/>
              <a:sym typeface="Lora"/>
            </a:endParaRPr>
          </a:p>
        </p:txBody>
      </p:sp>
      <p:pic>
        <p:nvPicPr>
          <p:cNvPr id="588" name="Shape 588"/>
          <p:cNvPicPr preferRelativeResize="0"/>
          <p:nvPr/>
        </p:nvPicPr>
        <p:blipFill rotWithShape="1">
          <a:blip r:embed="rId4">
            <a:alphaModFix/>
          </a:blip>
          <a:srcRect/>
          <a:stretch/>
        </p:blipFill>
        <p:spPr>
          <a:xfrm>
            <a:off x="973111" y="228600"/>
            <a:ext cx="2393795" cy="1789234"/>
          </a:xfrm>
          <a:prstGeom prst="rect">
            <a:avLst/>
          </a:prstGeom>
          <a:noFill/>
          <a:ln>
            <a:noFill/>
          </a:ln>
        </p:spPr>
      </p:pic>
      <p:sp>
        <p:nvSpPr>
          <p:cNvPr id="589" name="Shape 589"/>
          <p:cNvSpPr txBox="1"/>
          <p:nvPr/>
        </p:nvSpPr>
        <p:spPr>
          <a:xfrm>
            <a:off x="3396114" y="488447"/>
            <a:ext cx="20115849" cy="1269541"/>
          </a:xfrm>
          <a:prstGeom prst="rect">
            <a:avLst/>
          </a:prstGeom>
          <a:noFill/>
          <a:ln>
            <a:noFill/>
          </a:ln>
        </p:spPr>
        <p:txBody>
          <a:bodyPr lIns="91425" tIns="45700" rIns="91425" bIns="45700" anchor="t" anchorCtr="0">
            <a:noAutofit/>
          </a:bodyPr>
          <a:lstStyle/>
          <a:p>
            <a:pPr>
              <a:buClr>
                <a:schemeClr val="dk2"/>
              </a:buClr>
              <a:buSzPct val="25000"/>
            </a:pPr>
            <a:r>
              <a:rPr lang="en-US" sz="6600" dirty="0">
                <a:solidFill>
                  <a:schemeClr val="dk2"/>
                </a:solidFill>
                <a:latin typeface="Montserrat"/>
                <a:ea typeface="Montserrat"/>
                <a:cs typeface="Montserrat"/>
                <a:sym typeface="Montserrat"/>
              </a:rPr>
              <a:t>PROJESON K</a:t>
            </a:r>
            <a:r>
              <a:rPr lang="en-US" sz="6600" b="0" i="0" u="none" strike="noStrike" cap="none" dirty="0">
                <a:solidFill>
                  <a:schemeClr val="dk2"/>
                </a:solidFill>
                <a:latin typeface="Montserrat"/>
                <a:ea typeface="Montserrat"/>
                <a:cs typeface="Montserrat"/>
                <a:sym typeface="Montserrat"/>
              </a:rPr>
              <a:t>LIMÁTIKU </a:t>
            </a:r>
            <a:r>
              <a:rPr lang="en-US" sz="6600" b="1" dirty="0">
                <a:solidFill>
                  <a:schemeClr val="dk2"/>
                </a:solidFill>
                <a:latin typeface="Montserrat"/>
                <a:ea typeface="Montserrat"/>
                <a:cs typeface="Montserrat"/>
                <a:sym typeface="Montserrat"/>
              </a:rPr>
              <a:t>ATUALIZÁDU</a:t>
            </a:r>
            <a:endParaRPr lang="en-US" sz="6600" b="0" i="0" u="none" strike="noStrike" cap="none" dirty="0">
              <a:solidFill>
                <a:schemeClr val="dk2"/>
              </a:solidFill>
              <a:latin typeface="Montserrat"/>
              <a:ea typeface="Montserrat"/>
              <a:cs typeface="Montserrat"/>
              <a:sym typeface="Montserrat"/>
            </a:endParaRPr>
          </a:p>
        </p:txBody>
      </p:sp>
      <p:sp>
        <p:nvSpPr>
          <p:cNvPr id="590" name="Shape 590"/>
          <p:cNvSpPr/>
          <p:nvPr/>
        </p:nvSpPr>
        <p:spPr>
          <a:xfrm>
            <a:off x="613" y="0"/>
            <a:ext cx="815108" cy="2088657"/>
          </a:xfrm>
          <a:prstGeom prst="rect">
            <a:avLst/>
          </a:prstGeom>
          <a:solidFill>
            <a:srgbClr val="111D2C"/>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111D2C"/>
              </a:solidFill>
              <a:latin typeface="Lato"/>
              <a:ea typeface="Lato"/>
              <a:cs typeface="Lato"/>
              <a:sym typeface="Lato"/>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pic>
        <p:nvPicPr>
          <p:cNvPr id="596" name="Shape 596"/>
          <p:cNvPicPr preferRelativeResize="0"/>
          <p:nvPr/>
        </p:nvPicPr>
        <p:blipFill rotWithShape="1">
          <a:blip r:embed="rId3">
            <a:alphaModFix/>
          </a:blip>
          <a:srcRect l="14104" t="-27966" r="-1702"/>
          <a:stretch/>
        </p:blipFill>
        <p:spPr>
          <a:xfrm>
            <a:off x="0" y="-1187604"/>
            <a:ext cx="20992302" cy="14903604"/>
          </a:xfrm>
          <a:prstGeom prst="rect">
            <a:avLst/>
          </a:prstGeom>
          <a:noFill/>
          <a:ln>
            <a:noFill/>
          </a:ln>
        </p:spPr>
      </p:pic>
      <p:pic>
        <p:nvPicPr>
          <p:cNvPr id="597" name="Shape 597"/>
          <p:cNvPicPr preferRelativeResize="0"/>
          <p:nvPr/>
        </p:nvPicPr>
        <p:blipFill rotWithShape="1">
          <a:blip r:embed="rId4">
            <a:alphaModFix/>
          </a:blip>
          <a:srcRect/>
          <a:stretch/>
        </p:blipFill>
        <p:spPr>
          <a:xfrm>
            <a:off x="1110342" y="228600"/>
            <a:ext cx="2351315" cy="1757484"/>
          </a:xfrm>
          <a:prstGeom prst="rect">
            <a:avLst/>
          </a:prstGeom>
          <a:noFill/>
          <a:ln>
            <a:noFill/>
          </a:ln>
        </p:spPr>
      </p:pic>
      <p:sp>
        <p:nvSpPr>
          <p:cNvPr id="598" name="Shape 598"/>
          <p:cNvSpPr txBox="1"/>
          <p:nvPr/>
        </p:nvSpPr>
        <p:spPr>
          <a:xfrm>
            <a:off x="3396114" y="488447"/>
            <a:ext cx="20115849" cy="1269541"/>
          </a:xfrm>
          <a:prstGeom prst="rect">
            <a:avLst/>
          </a:prstGeom>
          <a:noFill/>
          <a:ln>
            <a:noFill/>
          </a:ln>
        </p:spPr>
        <p:txBody>
          <a:bodyPr lIns="91425" tIns="45700" rIns="91425" bIns="45700" anchor="t" anchorCtr="0">
            <a:noAutofit/>
          </a:bodyPr>
          <a:lstStyle/>
          <a:p>
            <a:pPr>
              <a:buClr>
                <a:schemeClr val="dk2"/>
              </a:buClr>
              <a:buSzPct val="25000"/>
            </a:pPr>
            <a:r>
              <a:rPr lang="en-US" sz="6600" dirty="0">
                <a:solidFill>
                  <a:schemeClr val="dk2"/>
                </a:solidFill>
                <a:latin typeface="Montserrat"/>
                <a:ea typeface="Montserrat"/>
                <a:cs typeface="Montserrat"/>
                <a:sym typeface="Montserrat"/>
              </a:rPr>
              <a:t>KOMUNIDÁDIS </a:t>
            </a:r>
            <a:r>
              <a:rPr lang="en-US" sz="6600" b="1" i="0" u="none" strike="noStrike" cap="none" dirty="0">
                <a:solidFill>
                  <a:schemeClr val="dk2"/>
                </a:solidFill>
                <a:latin typeface="Montserrat"/>
                <a:ea typeface="Montserrat"/>
                <a:cs typeface="Montserrat"/>
                <a:sym typeface="Montserrat"/>
              </a:rPr>
              <a:t>PREPARÁDU &amp; KONETÁDU</a:t>
            </a:r>
            <a:endParaRPr lang="en-US" sz="6600" b="0" i="0" u="none" strike="noStrike" cap="none" dirty="0">
              <a:solidFill>
                <a:schemeClr val="dk2"/>
              </a:solidFill>
              <a:latin typeface="Montserrat"/>
              <a:ea typeface="Montserrat"/>
              <a:cs typeface="Montserrat"/>
              <a:sym typeface="Montserrat"/>
            </a:endParaRPr>
          </a:p>
        </p:txBody>
      </p:sp>
      <p:sp>
        <p:nvSpPr>
          <p:cNvPr id="599" name="Shape 599"/>
          <p:cNvSpPr/>
          <p:nvPr/>
        </p:nvSpPr>
        <p:spPr>
          <a:xfrm>
            <a:off x="613" y="0"/>
            <a:ext cx="815108" cy="2088657"/>
          </a:xfrm>
          <a:prstGeom prst="rect">
            <a:avLst/>
          </a:prstGeom>
          <a:solidFill>
            <a:srgbClr val="111D2C"/>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111D2C"/>
              </a:solidFill>
              <a:latin typeface="Lato"/>
              <a:ea typeface="Lato"/>
              <a:cs typeface="Lato"/>
              <a:sym typeface="Lato"/>
            </a:endParaRPr>
          </a:p>
        </p:txBody>
      </p:sp>
      <p:pic>
        <p:nvPicPr>
          <p:cNvPr id="600" name="Shape 600"/>
          <p:cNvPicPr preferRelativeResize="0"/>
          <p:nvPr/>
        </p:nvPicPr>
        <p:blipFill rotWithShape="1">
          <a:blip r:embed="rId5">
            <a:alphaModFix/>
          </a:blip>
          <a:srcRect/>
          <a:stretch/>
        </p:blipFill>
        <p:spPr>
          <a:xfrm>
            <a:off x="1094049" y="0"/>
            <a:ext cx="1942129" cy="1986084"/>
          </a:xfrm>
          <a:prstGeom prst="rect">
            <a:avLst/>
          </a:prstGeom>
          <a:noFill/>
          <a:ln>
            <a:noFill/>
          </a:ln>
        </p:spPr>
      </p:pic>
      <p:sp>
        <p:nvSpPr>
          <p:cNvPr id="601" name="Shape 601"/>
          <p:cNvSpPr/>
          <p:nvPr/>
        </p:nvSpPr>
        <p:spPr>
          <a:xfrm>
            <a:off x="12490450" y="7071339"/>
            <a:ext cx="11887199" cy="5958858"/>
          </a:xfrm>
          <a:prstGeom prst="rect">
            <a:avLst/>
          </a:prstGeom>
          <a:solidFill>
            <a:srgbClr val="111D2C"/>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111D2C"/>
              </a:solidFill>
              <a:latin typeface="Lato"/>
              <a:ea typeface="Lato"/>
              <a:cs typeface="Lato"/>
              <a:sym typeface="Lato"/>
            </a:endParaRPr>
          </a:p>
        </p:txBody>
      </p:sp>
      <p:sp>
        <p:nvSpPr>
          <p:cNvPr id="602" name="Shape 602"/>
          <p:cNvSpPr txBox="1"/>
          <p:nvPr/>
        </p:nvSpPr>
        <p:spPr>
          <a:xfrm>
            <a:off x="13533687" y="7648384"/>
            <a:ext cx="10843962" cy="6041637"/>
          </a:xfrm>
          <a:prstGeom prst="rect">
            <a:avLst/>
          </a:prstGeom>
          <a:noFill/>
          <a:ln>
            <a:noFill/>
          </a:ln>
        </p:spPr>
        <p:txBody>
          <a:bodyPr lIns="91425" tIns="45700" rIns="91425" bIns="45700" anchor="t" anchorCtr="0">
            <a:noAutofit/>
          </a:bodyPr>
          <a:lstStyle/>
          <a:p>
            <a:pPr lvl="0">
              <a:buClr>
                <a:schemeClr val="lt1"/>
              </a:buClr>
              <a:buSzPct val="25000"/>
            </a:pPr>
            <a:r>
              <a:rPr lang="en-US" sz="4800" b="1" dirty="0">
                <a:solidFill>
                  <a:schemeClr val="lt1"/>
                </a:solidFill>
                <a:latin typeface="Montserrat"/>
                <a:ea typeface="Montserrat"/>
                <a:cs typeface="Montserrat"/>
                <a:sym typeface="Montserrat"/>
              </a:rPr>
              <a:t>STRATÉJIAS PROPOSTU : </a:t>
            </a:r>
            <a:endParaRPr lang="en-US" sz="4800" b="1" i="0" u="none" strike="noStrike" cap="none" dirty="0">
              <a:solidFill>
                <a:schemeClr val="lt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Font typeface="Arial"/>
              <a:buNone/>
            </a:pPr>
            <a:endParaRPr sz="4000" b="1" i="0" u="none" strike="noStrike" cap="none" dirty="0">
              <a:solidFill>
                <a:schemeClr val="lt1"/>
              </a:solidFill>
              <a:latin typeface="Montserrat"/>
              <a:ea typeface="Montserrat"/>
              <a:cs typeface="Montserrat"/>
              <a:sym typeface="Montserrat"/>
            </a:endParaRPr>
          </a:p>
          <a:p>
            <a:pPr marL="571500" marR="0" lvl="0" indent="-571500" algn="l" rtl="0">
              <a:lnSpc>
                <a:spcPct val="100000"/>
              </a:lnSpc>
              <a:spcBef>
                <a:spcPts val="0"/>
              </a:spcBef>
              <a:spcAft>
                <a:spcPts val="0"/>
              </a:spcAft>
              <a:buClr>
                <a:schemeClr val="lt1"/>
              </a:buClr>
              <a:buSzPct val="100000"/>
              <a:buFont typeface="Arial"/>
              <a:buChar char="•"/>
            </a:pPr>
            <a:r>
              <a:rPr lang="en-US" sz="4000" b="0" i="0" u="none" strike="noStrike" cap="none" dirty="0" err="1">
                <a:solidFill>
                  <a:schemeClr val="lt1"/>
                </a:solidFill>
                <a:latin typeface="Lora"/>
                <a:ea typeface="Lora"/>
                <a:cs typeface="Lora"/>
                <a:sym typeface="Lora"/>
              </a:rPr>
              <a:t>Envolvi</a:t>
            </a:r>
            <a:r>
              <a:rPr lang="en-US" sz="4000" b="0" i="0" u="none" strike="noStrike" cap="none" dirty="0">
                <a:solidFill>
                  <a:schemeClr val="lt1"/>
                </a:solidFill>
                <a:latin typeface="Lora"/>
                <a:ea typeface="Lora"/>
                <a:cs typeface="Lora"/>
                <a:sym typeface="Lora"/>
              </a:rPr>
              <a:t> </a:t>
            </a:r>
            <a:r>
              <a:rPr lang="en-US" sz="4000" b="0" i="0" u="none" strike="noStrike" cap="none" dirty="0" err="1">
                <a:solidFill>
                  <a:schemeClr val="lt1"/>
                </a:solidFill>
                <a:latin typeface="Lora"/>
                <a:ea typeface="Lora"/>
                <a:cs typeface="Lora"/>
                <a:sym typeface="Lora"/>
              </a:rPr>
              <a:t>gentis</a:t>
            </a:r>
            <a:r>
              <a:rPr lang="en-US" sz="4000" b="0" i="0" u="none" strike="noStrike" cap="none" dirty="0">
                <a:solidFill>
                  <a:schemeClr val="lt1"/>
                </a:solidFill>
                <a:latin typeface="Lora"/>
                <a:ea typeface="Lora"/>
                <a:cs typeface="Lora"/>
                <a:sym typeface="Lora"/>
              </a:rPr>
              <a:t> di Boston </a:t>
            </a:r>
            <a:r>
              <a:rPr lang="en-US" sz="4000" b="0" i="0" u="none" strike="noStrike" cap="none" dirty="0" err="1">
                <a:solidFill>
                  <a:schemeClr val="lt1"/>
                </a:solidFill>
                <a:latin typeface="Lora"/>
                <a:ea typeface="Lora"/>
                <a:cs typeface="Lora"/>
                <a:sym typeface="Lora"/>
              </a:rPr>
              <a:t>komu</a:t>
            </a:r>
            <a:r>
              <a:rPr lang="en-US" sz="4000" b="0" i="0" u="none" strike="noStrike" cap="none" dirty="0">
                <a:solidFill>
                  <a:schemeClr val="lt1"/>
                </a:solidFill>
                <a:latin typeface="Lora"/>
                <a:ea typeface="Lora"/>
                <a:cs typeface="Lora"/>
                <a:sym typeface="Lora"/>
              </a:rPr>
              <a:t> </a:t>
            </a:r>
            <a:r>
              <a:rPr lang="en-US" sz="4000" b="0" i="0" u="none" strike="noStrike" cap="none" dirty="0" err="1">
                <a:solidFill>
                  <a:schemeClr val="lt1"/>
                </a:solidFill>
                <a:latin typeface="Lora"/>
                <a:ea typeface="Lora"/>
                <a:cs typeface="Lora"/>
                <a:sym typeface="Lora"/>
              </a:rPr>
              <a:t>parserus</a:t>
            </a:r>
            <a:endParaRPr lang="en-US" sz="4000" b="0" i="0" u="none" strike="noStrike" cap="none" dirty="0">
              <a:solidFill>
                <a:schemeClr val="lt1"/>
              </a:solidFill>
              <a:latin typeface="Lora"/>
              <a:ea typeface="Lora"/>
              <a:cs typeface="Lora"/>
              <a:sym typeface="Lora"/>
            </a:endParaRPr>
          </a:p>
          <a:p>
            <a:pPr marL="571500" marR="0" lvl="0" indent="-571500" algn="l" rtl="0">
              <a:lnSpc>
                <a:spcPct val="100000"/>
              </a:lnSpc>
              <a:spcBef>
                <a:spcPts val="0"/>
              </a:spcBef>
              <a:spcAft>
                <a:spcPts val="0"/>
              </a:spcAft>
              <a:buClr>
                <a:schemeClr val="lt1"/>
              </a:buClr>
              <a:buFont typeface="Arial"/>
              <a:buNone/>
            </a:pPr>
            <a:endParaRPr sz="4000" b="0" i="0" u="none" strike="noStrike" cap="none" dirty="0">
              <a:solidFill>
                <a:schemeClr val="lt1"/>
              </a:solidFill>
              <a:latin typeface="Lora"/>
              <a:ea typeface="Lora"/>
              <a:cs typeface="Lora"/>
              <a:sym typeface="Lora"/>
            </a:endParaRPr>
          </a:p>
          <a:p>
            <a:pPr marL="571500" lvl="0" indent="-571500">
              <a:buClr>
                <a:schemeClr val="lt1"/>
              </a:buClr>
              <a:buSzPct val="100000"/>
              <a:buFont typeface="Arial"/>
              <a:buChar char="•"/>
            </a:pPr>
            <a:r>
              <a:rPr lang="en-US" sz="4000" b="0" i="0" u="none" strike="noStrike" cap="none" dirty="0" err="1">
                <a:solidFill>
                  <a:schemeClr val="lt1"/>
                </a:solidFill>
                <a:latin typeface="Lora"/>
                <a:ea typeface="Lora"/>
                <a:cs typeface="Lora"/>
                <a:sym typeface="Lora"/>
              </a:rPr>
              <a:t>Ko-Kria</a:t>
            </a:r>
            <a:r>
              <a:rPr lang="en-US" sz="4000" b="0" i="0" u="none" strike="noStrike" cap="none" dirty="0">
                <a:solidFill>
                  <a:schemeClr val="lt1"/>
                </a:solidFill>
                <a:latin typeface="Lora"/>
                <a:ea typeface="Lora"/>
                <a:cs typeface="Lora"/>
                <a:sym typeface="Lora"/>
              </a:rPr>
              <a:t> </a:t>
            </a:r>
            <a:r>
              <a:rPr lang="en-US" sz="4000" b="0" i="0" u="none" strike="noStrike" cap="none" dirty="0" err="1">
                <a:solidFill>
                  <a:schemeClr val="lt1"/>
                </a:solidFill>
                <a:latin typeface="Lora"/>
                <a:ea typeface="Lora"/>
                <a:cs typeface="Lora"/>
                <a:sym typeface="Lora"/>
              </a:rPr>
              <a:t>plánus</a:t>
            </a:r>
            <a:r>
              <a:rPr lang="en-US" sz="4000" b="0" i="0" u="none" strike="noStrike" cap="none" dirty="0">
                <a:solidFill>
                  <a:schemeClr val="lt1"/>
                </a:solidFill>
                <a:latin typeface="Lora"/>
                <a:ea typeface="Lora"/>
                <a:cs typeface="Lora"/>
                <a:sym typeface="Lora"/>
              </a:rPr>
              <a:t> pa</a:t>
            </a:r>
            <a:r>
              <a:rPr lang="en-US" sz="4000" dirty="0">
                <a:solidFill>
                  <a:schemeClr val="lt1"/>
                </a:solidFill>
                <a:latin typeface="Lora"/>
                <a:ea typeface="Lora"/>
                <a:cs typeface="Lora"/>
                <a:sym typeface="Lora"/>
              </a:rPr>
              <a:t> </a:t>
            </a:r>
            <a:r>
              <a:rPr lang="en-US" sz="4000" dirty="0" err="1">
                <a:solidFill>
                  <a:schemeClr val="lt1"/>
                </a:solidFill>
                <a:latin typeface="Lora"/>
                <a:ea typeface="Lora"/>
                <a:cs typeface="Lora"/>
                <a:sym typeface="Lora"/>
              </a:rPr>
              <a:t>bairus</a:t>
            </a:r>
            <a:r>
              <a:rPr lang="en-US" sz="4000" dirty="0">
                <a:solidFill>
                  <a:schemeClr val="lt1"/>
                </a:solidFill>
                <a:latin typeface="Lora"/>
                <a:ea typeface="Lora"/>
                <a:cs typeface="Lora"/>
                <a:sym typeface="Lora"/>
              </a:rPr>
              <a:t> </a:t>
            </a:r>
            <a:r>
              <a:rPr lang="en-US" sz="4000" dirty="0" err="1">
                <a:solidFill>
                  <a:schemeClr val="lt1"/>
                </a:solidFill>
                <a:latin typeface="Lora"/>
                <a:ea typeface="Lora"/>
                <a:cs typeface="Lora"/>
                <a:sym typeface="Lora"/>
              </a:rPr>
              <a:t>en</a:t>
            </a:r>
            <a:r>
              <a:rPr lang="en-US" sz="4000" dirty="0">
                <a:solidFill>
                  <a:schemeClr val="lt1"/>
                </a:solidFill>
                <a:latin typeface="Lora"/>
                <a:ea typeface="Lora"/>
                <a:cs typeface="Lora"/>
                <a:sym typeface="Lora"/>
              </a:rPr>
              <a:t> </a:t>
            </a:r>
            <a:r>
              <a:rPr lang="en-US" sz="4000" dirty="0" err="1">
                <a:solidFill>
                  <a:schemeClr val="lt1"/>
                </a:solidFill>
                <a:latin typeface="Lora"/>
                <a:ea typeface="Lora"/>
                <a:cs typeface="Lora"/>
                <a:sym typeface="Lora"/>
              </a:rPr>
              <a:t>konjuntu</a:t>
            </a:r>
            <a:r>
              <a:rPr lang="en-US" sz="4000" dirty="0">
                <a:solidFill>
                  <a:schemeClr val="lt1"/>
                </a:solidFill>
                <a:latin typeface="Lora"/>
                <a:ea typeface="Lora"/>
                <a:cs typeface="Lora"/>
                <a:sym typeface="Lora"/>
              </a:rPr>
              <a:t> </a:t>
            </a:r>
            <a:endParaRPr lang="en-US" sz="4000" b="0" i="0" u="none" strike="noStrike" cap="none" dirty="0">
              <a:solidFill>
                <a:schemeClr val="lt1"/>
              </a:solidFill>
              <a:latin typeface="Lora"/>
              <a:ea typeface="Lora"/>
              <a:cs typeface="Lora"/>
              <a:sym typeface="Lora"/>
            </a:endParaRPr>
          </a:p>
          <a:p>
            <a:pPr marL="571500" marR="0" lvl="0" indent="-571500" algn="l" rtl="0">
              <a:lnSpc>
                <a:spcPct val="100000"/>
              </a:lnSpc>
              <a:spcBef>
                <a:spcPts val="0"/>
              </a:spcBef>
              <a:spcAft>
                <a:spcPts val="0"/>
              </a:spcAft>
              <a:buClr>
                <a:schemeClr val="lt1"/>
              </a:buClr>
              <a:buFont typeface="Arial"/>
              <a:buNone/>
            </a:pPr>
            <a:endParaRPr sz="4000" b="0" i="0" u="none" strike="noStrike" cap="none" dirty="0">
              <a:solidFill>
                <a:schemeClr val="lt1"/>
              </a:solidFill>
              <a:latin typeface="Lora"/>
              <a:ea typeface="Lora"/>
              <a:cs typeface="Lora"/>
              <a:sym typeface="Lora"/>
            </a:endParaRPr>
          </a:p>
          <a:p>
            <a:pPr marL="571500" marR="0" lvl="0" indent="-571500" algn="l" rtl="0">
              <a:lnSpc>
                <a:spcPct val="100000"/>
              </a:lnSpc>
              <a:spcBef>
                <a:spcPts val="0"/>
              </a:spcBef>
              <a:spcAft>
                <a:spcPts val="0"/>
              </a:spcAft>
              <a:buClr>
                <a:schemeClr val="lt1"/>
              </a:buClr>
              <a:buSzPct val="100000"/>
              <a:buFont typeface="Arial"/>
              <a:buChar char="•"/>
            </a:pPr>
            <a:r>
              <a:rPr lang="en-US" sz="4000" b="0" i="0" u="none" strike="noStrike" cap="none" dirty="0" err="1">
                <a:solidFill>
                  <a:schemeClr val="lt1"/>
                </a:solidFill>
                <a:latin typeface="Lora"/>
                <a:ea typeface="Lora"/>
                <a:cs typeface="Lora"/>
                <a:sym typeface="Lora"/>
              </a:rPr>
              <a:t>Dá</a:t>
            </a:r>
            <a:r>
              <a:rPr lang="en-US" sz="4000" b="0" i="0" u="none" strike="noStrike" cap="none" dirty="0">
                <a:solidFill>
                  <a:schemeClr val="lt1"/>
                </a:solidFill>
                <a:latin typeface="Lora"/>
                <a:ea typeface="Lora"/>
                <a:cs typeface="Lora"/>
                <a:sym typeface="Lora"/>
              </a:rPr>
              <a:t> </a:t>
            </a:r>
            <a:r>
              <a:rPr lang="en-US" sz="4000" b="0" i="0" u="none" strike="noStrike" cap="none" dirty="0" err="1">
                <a:solidFill>
                  <a:schemeClr val="lt1"/>
                </a:solidFill>
                <a:latin typeface="Lora"/>
                <a:ea typeface="Lora"/>
                <a:cs typeface="Lora"/>
                <a:sym typeface="Lora"/>
              </a:rPr>
              <a:t>treinu</a:t>
            </a:r>
            <a:r>
              <a:rPr lang="en-US" sz="4000" b="0" i="0" u="none" strike="noStrike" cap="none" dirty="0">
                <a:solidFill>
                  <a:schemeClr val="lt1"/>
                </a:solidFill>
                <a:latin typeface="Lora"/>
                <a:ea typeface="Lora"/>
                <a:cs typeface="Lora"/>
                <a:sym typeface="Lora"/>
              </a:rPr>
              <a:t> pa </a:t>
            </a:r>
            <a:r>
              <a:rPr lang="en-US" sz="4000" b="0" i="0" u="none" strike="noStrike" cap="none" dirty="0" err="1">
                <a:solidFill>
                  <a:schemeClr val="lt1"/>
                </a:solidFill>
                <a:latin typeface="Lora"/>
                <a:ea typeface="Lora"/>
                <a:cs typeface="Lora"/>
                <a:sym typeface="Lora"/>
              </a:rPr>
              <a:t>trabádjus</a:t>
            </a:r>
            <a:r>
              <a:rPr lang="en-US" sz="4000" b="0" i="0" u="none" strike="noStrike" cap="none" dirty="0">
                <a:solidFill>
                  <a:schemeClr val="lt1"/>
                </a:solidFill>
                <a:latin typeface="Lora"/>
                <a:ea typeface="Lora"/>
                <a:cs typeface="Lora"/>
                <a:sym typeface="Lora"/>
              </a:rPr>
              <a:t> </a:t>
            </a:r>
            <a:r>
              <a:rPr lang="en-US" sz="4000" b="0" i="0" u="none" strike="noStrike" cap="none" dirty="0" err="1">
                <a:solidFill>
                  <a:schemeClr val="lt1"/>
                </a:solidFill>
                <a:latin typeface="Lora"/>
                <a:ea typeface="Lora"/>
                <a:cs typeface="Lora"/>
                <a:sym typeface="Lora"/>
              </a:rPr>
              <a:t>na</a:t>
            </a:r>
            <a:r>
              <a:rPr lang="en-US" sz="4000" b="0" i="0" u="none" strike="noStrike" cap="none" dirty="0">
                <a:solidFill>
                  <a:schemeClr val="lt1"/>
                </a:solidFill>
                <a:latin typeface="Lora"/>
                <a:ea typeface="Lora"/>
                <a:cs typeface="Lora"/>
                <a:sym typeface="Lora"/>
              </a:rPr>
              <a:t> </a:t>
            </a:r>
            <a:r>
              <a:rPr lang="en-US" sz="4000" b="0" i="0" u="none" strike="noStrike" cap="none" dirty="0" err="1">
                <a:solidFill>
                  <a:schemeClr val="lt1"/>
                </a:solidFill>
                <a:latin typeface="Lora"/>
                <a:ea typeface="Lora"/>
                <a:cs typeface="Lora"/>
                <a:sym typeface="Lora"/>
              </a:rPr>
              <a:t>reziliensia</a:t>
            </a:r>
            <a:endParaRPr lang="en-US" sz="4000" b="0" i="0" u="none" strike="noStrike" cap="none" dirty="0">
              <a:solidFill>
                <a:schemeClr val="lt1"/>
              </a:solidFill>
              <a:latin typeface="Lora"/>
              <a:ea typeface="Lora"/>
              <a:cs typeface="Lora"/>
              <a:sym typeface="Lor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99"/>
                                        </p:tgtEl>
                                        <p:attrNameLst>
                                          <p:attrName>style.visibility</p:attrName>
                                        </p:attrNameLst>
                                      </p:cBhvr>
                                      <p:to>
                                        <p:strVal val="visible"/>
                                      </p:to>
                                    </p:set>
                                    <p:animEffect transition="in" filter="fade">
                                      <p:cBhvr>
                                        <p:cTn id="7" dur="500"/>
                                        <p:tgtEl>
                                          <p:spTgt spid="59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01"/>
                                        </p:tgtEl>
                                        <p:attrNameLst>
                                          <p:attrName>style.visibility</p:attrName>
                                        </p:attrNameLst>
                                      </p:cBhvr>
                                      <p:to>
                                        <p:strVal val="visible"/>
                                      </p:to>
                                    </p:set>
                                    <p:animEffect transition="in" filter="fade">
                                      <p:cBhvr>
                                        <p:cTn id="11" dur="500"/>
                                        <p:tgtEl>
                                          <p:spTgt spid="6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607"/>
        <p:cNvGrpSpPr/>
        <p:nvPr/>
      </p:nvGrpSpPr>
      <p:grpSpPr>
        <a:xfrm>
          <a:off x="0" y="0"/>
          <a:ext cx="0" cy="0"/>
          <a:chOff x="0" y="0"/>
          <a:chExt cx="0" cy="0"/>
        </a:xfrm>
      </p:grpSpPr>
      <p:pic>
        <p:nvPicPr>
          <p:cNvPr id="608" name="Shape 608"/>
          <p:cNvPicPr preferRelativeResize="0"/>
          <p:nvPr/>
        </p:nvPicPr>
        <p:blipFill rotWithShape="1">
          <a:blip r:embed="rId3">
            <a:alphaModFix/>
          </a:blip>
          <a:srcRect/>
          <a:stretch/>
        </p:blipFill>
        <p:spPr>
          <a:xfrm>
            <a:off x="611" y="2088658"/>
            <a:ext cx="19753269" cy="11627341"/>
          </a:xfrm>
          <a:prstGeom prst="rect">
            <a:avLst/>
          </a:prstGeom>
          <a:noFill/>
          <a:ln>
            <a:noFill/>
          </a:ln>
        </p:spPr>
      </p:pic>
      <p:sp>
        <p:nvSpPr>
          <p:cNvPr id="609" name="Shape 609"/>
          <p:cNvSpPr/>
          <p:nvPr/>
        </p:nvSpPr>
        <p:spPr>
          <a:xfrm>
            <a:off x="14402414" y="5217523"/>
            <a:ext cx="9975236" cy="4331153"/>
          </a:xfrm>
          <a:prstGeom prst="rect">
            <a:avLst/>
          </a:prstGeom>
          <a:solidFill>
            <a:srgbClr val="111E2D"/>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chemeClr val="lt1"/>
              </a:solidFill>
              <a:latin typeface="Lato"/>
              <a:ea typeface="Lato"/>
              <a:cs typeface="Lato"/>
              <a:sym typeface="Lato"/>
            </a:endParaRPr>
          </a:p>
        </p:txBody>
      </p:sp>
      <p:sp>
        <p:nvSpPr>
          <p:cNvPr id="610" name="Shape 610"/>
          <p:cNvSpPr/>
          <p:nvPr/>
        </p:nvSpPr>
        <p:spPr>
          <a:xfrm>
            <a:off x="0" y="2013758"/>
            <a:ext cx="14973106" cy="968848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611" name="Shape 611"/>
          <p:cNvSpPr txBox="1"/>
          <p:nvPr/>
        </p:nvSpPr>
        <p:spPr>
          <a:xfrm>
            <a:off x="3396114" y="488447"/>
            <a:ext cx="20115849" cy="126954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2"/>
              </a:buClr>
              <a:buSzPct val="25000"/>
              <a:buFont typeface="Montserrat"/>
              <a:buNone/>
            </a:pPr>
            <a:r>
              <a:rPr lang="en-US" sz="6600" i="0" u="none" strike="noStrike" cap="none" dirty="0">
                <a:solidFill>
                  <a:schemeClr val="dk2"/>
                </a:solidFill>
                <a:latin typeface="Montserrat"/>
                <a:ea typeface="Montserrat"/>
                <a:cs typeface="Montserrat"/>
                <a:sym typeface="Montserrat"/>
              </a:rPr>
              <a:t>MARJEN</a:t>
            </a:r>
            <a:r>
              <a:rPr lang="en-US" sz="6600" b="1" i="0" u="none" strike="noStrike" cap="none" dirty="0">
                <a:solidFill>
                  <a:schemeClr val="dk2"/>
                </a:solidFill>
                <a:latin typeface="Montserrat"/>
                <a:ea typeface="Montserrat"/>
                <a:cs typeface="Montserrat"/>
                <a:sym typeface="Montserrat"/>
              </a:rPr>
              <a:t> PROTEJÍDU</a:t>
            </a:r>
            <a:endParaRPr lang="en-US" sz="6600" b="0" i="0" u="none" strike="noStrike" cap="none" dirty="0">
              <a:solidFill>
                <a:schemeClr val="dk2"/>
              </a:solidFill>
              <a:latin typeface="Montserrat"/>
              <a:ea typeface="Montserrat"/>
              <a:cs typeface="Montserrat"/>
              <a:sym typeface="Montserrat"/>
            </a:endParaRPr>
          </a:p>
        </p:txBody>
      </p:sp>
      <p:sp>
        <p:nvSpPr>
          <p:cNvPr id="612" name="Shape 612"/>
          <p:cNvSpPr/>
          <p:nvPr/>
        </p:nvSpPr>
        <p:spPr>
          <a:xfrm>
            <a:off x="613" y="0"/>
            <a:ext cx="815108" cy="2088657"/>
          </a:xfrm>
          <a:prstGeom prst="rect">
            <a:avLst/>
          </a:prstGeom>
          <a:solidFill>
            <a:srgbClr val="111D2C"/>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111D2C"/>
              </a:solidFill>
              <a:latin typeface="Lato"/>
              <a:ea typeface="Lato"/>
              <a:cs typeface="Lato"/>
              <a:sym typeface="Lato"/>
            </a:endParaRPr>
          </a:p>
        </p:txBody>
      </p:sp>
      <p:pic>
        <p:nvPicPr>
          <p:cNvPr id="613" name="Shape 613"/>
          <p:cNvPicPr preferRelativeResize="0"/>
          <p:nvPr/>
        </p:nvPicPr>
        <p:blipFill rotWithShape="1">
          <a:blip r:embed="rId4">
            <a:alphaModFix/>
          </a:blip>
          <a:srcRect/>
          <a:stretch/>
        </p:blipFill>
        <p:spPr>
          <a:xfrm>
            <a:off x="1045029" y="88294"/>
            <a:ext cx="2322441" cy="1799003"/>
          </a:xfrm>
          <a:prstGeom prst="rect">
            <a:avLst/>
          </a:prstGeom>
          <a:noFill/>
          <a:ln>
            <a:noFill/>
          </a:ln>
        </p:spPr>
      </p:pic>
      <p:sp>
        <p:nvSpPr>
          <p:cNvPr id="614" name="Shape 614"/>
          <p:cNvSpPr txBox="1"/>
          <p:nvPr/>
        </p:nvSpPr>
        <p:spPr>
          <a:xfrm>
            <a:off x="14768945" y="5942626"/>
            <a:ext cx="9301523" cy="3046988"/>
          </a:xfrm>
          <a:prstGeom prst="rect">
            <a:avLst/>
          </a:prstGeom>
          <a:noFill/>
          <a:ln>
            <a:noFill/>
          </a:ln>
        </p:spPr>
        <p:txBody>
          <a:bodyPr lIns="91425" tIns="45700" rIns="91425" bIns="45700" anchor="t" anchorCtr="0">
            <a:noAutofit/>
          </a:bodyPr>
          <a:lstStyle/>
          <a:p>
            <a:pPr>
              <a:buClr>
                <a:schemeClr val="lt1"/>
              </a:buClr>
              <a:buSzPct val="25000"/>
            </a:pPr>
            <a:r>
              <a:rPr lang="en-US" sz="4800" b="1" dirty="0">
                <a:solidFill>
                  <a:schemeClr val="lt1"/>
                </a:solidFill>
                <a:latin typeface="Montserrat"/>
                <a:ea typeface="Montserrat"/>
                <a:cs typeface="Montserrat"/>
                <a:sym typeface="Montserrat"/>
              </a:rPr>
              <a:t>STRATÉJIAS </a:t>
            </a:r>
            <a:r>
              <a:rPr lang="en-US" sz="4800" b="1" i="0" u="none" strike="noStrike" cap="none" dirty="0">
                <a:solidFill>
                  <a:schemeClr val="lt1"/>
                </a:solidFill>
                <a:latin typeface="Montserrat"/>
                <a:ea typeface="Montserrat"/>
                <a:cs typeface="Montserrat"/>
                <a:sym typeface="Montserrat"/>
              </a:rPr>
              <a:t>PROPOSTU:</a:t>
            </a:r>
            <a:endParaRPr sz="3200" b="1" i="0" u="none" strike="noStrike" cap="none" dirty="0">
              <a:solidFill>
                <a:schemeClr val="lt1"/>
              </a:solidFill>
              <a:latin typeface="Lora"/>
              <a:ea typeface="Lora"/>
              <a:cs typeface="Lora"/>
              <a:sym typeface="Lora"/>
            </a:endParaRPr>
          </a:p>
          <a:p>
            <a:pPr marL="571500" marR="0" lvl="0" indent="-571500" algn="l" rtl="0">
              <a:lnSpc>
                <a:spcPct val="100000"/>
              </a:lnSpc>
              <a:spcBef>
                <a:spcPts val="0"/>
              </a:spcBef>
              <a:spcAft>
                <a:spcPts val="0"/>
              </a:spcAft>
              <a:buClr>
                <a:schemeClr val="lt1"/>
              </a:buClr>
              <a:buSzPct val="100000"/>
              <a:buFont typeface="Arial"/>
              <a:buChar char="•"/>
            </a:pPr>
            <a:r>
              <a:rPr lang="en-US" sz="4000" b="0" i="0" u="none" strike="noStrike" cap="none" dirty="0" err="1">
                <a:solidFill>
                  <a:schemeClr val="lt1"/>
                </a:solidFill>
                <a:latin typeface="Lora"/>
                <a:ea typeface="Lora"/>
                <a:cs typeface="Lora"/>
                <a:sym typeface="Lora"/>
              </a:rPr>
              <a:t>Investiga</a:t>
            </a:r>
            <a:r>
              <a:rPr lang="en-US" sz="4000" b="0" i="0" u="none" strike="noStrike" cap="none" dirty="0">
                <a:solidFill>
                  <a:schemeClr val="lt1"/>
                </a:solidFill>
                <a:latin typeface="Lora"/>
                <a:ea typeface="Lora"/>
                <a:cs typeface="Lora"/>
                <a:sym typeface="Lora"/>
              </a:rPr>
              <a:t> </a:t>
            </a:r>
            <a:r>
              <a:rPr lang="en-US" sz="4000" b="0" i="0" u="none" strike="noStrike" cap="none" dirty="0" err="1">
                <a:solidFill>
                  <a:schemeClr val="lt1"/>
                </a:solidFill>
                <a:latin typeface="Lora"/>
                <a:ea typeface="Lora"/>
                <a:cs typeface="Lora"/>
                <a:sym typeface="Lora"/>
              </a:rPr>
              <a:t>opsons</a:t>
            </a:r>
            <a:r>
              <a:rPr lang="en-US" sz="4000" b="0" i="0" u="none" strike="noStrike" cap="none" dirty="0">
                <a:solidFill>
                  <a:schemeClr val="lt1"/>
                </a:solidFill>
                <a:latin typeface="Lora"/>
                <a:ea typeface="Lora"/>
                <a:cs typeface="Lora"/>
                <a:sym typeface="Lora"/>
              </a:rPr>
              <a:t> pa </a:t>
            </a:r>
            <a:r>
              <a:rPr lang="en-US" sz="4000" b="0" i="0" u="none" strike="noStrike" cap="none" dirty="0" err="1">
                <a:solidFill>
                  <a:schemeClr val="lt1"/>
                </a:solidFill>
                <a:latin typeface="Lora"/>
                <a:ea typeface="Lora"/>
                <a:cs typeface="Lora"/>
                <a:sym typeface="Lora"/>
              </a:rPr>
              <a:t>proteson</a:t>
            </a:r>
            <a:r>
              <a:rPr lang="en-US" sz="4000" b="0" i="0" u="none" strike="noStrike" cap="none" dirty="0">
                <a:solidFill>
                  <a:schemeClr val="lt1"/>
                </a:solidFill>
                <a:latin typeface="Lora"/>
                <a:ea typeface="Lora"/>
                <a:cs typeface="Lora"/>
                <a:sym typeface="Lora"/>
              </a:rPr>
              <a:t> </a:t>
            </a:r>
            <a:r>
              <a:rPr lang="en-US" sz="4000" b="0" i="0" u="none" strike="noStrike" cap="none" dirty="0" err="1">
                <a:solidFill>
                  <a:schemeClr val="lt1"/>
                </a:solidFill>
                <a:latin typeface="Lora"/>
                <a:ea typeface="Lora"/>
                <a:cs typeface="Lora"/>
                <a:sym typeface="Lora"/>
              </a:rPr>
              <a:t>kontra</a:t>
            </a:r>
            <a:r>
              <a:rPr lang="en-US" sz="4000" b="0" i="0" u="none" strike="noStrike" cap="none" dirty="0">
                <a:solidFill>
                  <a:schemeClr val="lt1"/>
                </a:solidFill>
                <a:latin typeface="Lora"/>
                <a:ea typeface="Lora"/>
                <a:cs typeface="Lora"/>
                <a:sym typeface="Lora"/>
              </a:rPr>
              <a:t> </a:t>
            </a:r>
            <a:r>
              <a:rPr lang="en-US" sz="4000" b="0" i="0" u="none" strike="noStrike" cap="none" dirty="0" err="1">
                <a:solidFill>
                  <a:schemeClr val="lt1"/>
                </a:solidFill>
                <a:latin typeface="Lora"/>
                <a:ea typeface="Lora"/>
                <a:cs typeface="Lora"/>
                <a:sym typeface="Lora"/>
              </a:rPr>
              <a:t>inudason</a:t>
            </a:r>
            <a:r>
              <a:rPr lang="en-US" sz="4000" b="0" i="0" u="none" strike="noStrike" cap="none" dirty="0">
                <a:solidFill>
                  <a:schemeClr val="lt1"/>
                </a:solidFill>
                <a:latin typeface="Lora"/>
                <a:ea typeface="Lora"/>
                <a:cs typeface="Lora"/>
                <a:sym typeface="Lora"/>
              </a:rPr>
              <a:t> &amp; </a:t>
            </a:r>
            <a:r>
              <a:rPr lang="en-US" sz="4000" b="0" i="0" u="none" strike="noStrike" cap="none" dirty="0" err="1">
                <a:solidFill>
                  <a:schemeClr val="lt1"/>
                </a:solidFill>
                <a:latin typeface="Lora"/>
                <a:ea typeface="Lora"/>
                <a:cs typeface="Lora"/>
                <a:sym typeface="Lora"/>
              </a:rPr>
              <a:t>dezenvolvimentu</a:t>
            </a:r>
            <a:r>
              <a:rPr lang="en-US" sz="4000" b="0" i="0" u="none" strike="noStrike" cap="none" dirty="0">
                <a:solidFill>
                  <a:schemeClr val="lt1"/>
                </a:solidFill>
                <a:latin typeface="Lora"/>
                <a:ea typeface="Lora"/>
                <a:cs typeface="Lora"/>
                <a:sym typeface="Lora"/>
              </a:rPr>
              <a:t> </a:t>
            </a:r>
            <a:r>
              <a:rPr lang="en-US" sz="4000" b="0" i="0" u="none" strike="noStrike" cap="none" dirty="0" err="1">
                <a:solidFill>
                  <a:schemeClr val="lt1"/>
                </a:solidFill>
                <a:latin typeface="Lora"/>
                <a:ea typeface="Lora"/>
                <a:cs typeface="Lora"/>
                <a:sym typeface="Lora"/>
              </a:rPr>
              <a:t>intelijenti</a:t>
            </a:r>
            <a:endParaRPr lang="en-US" sz="4000" b="0" i="0" u="none" strike="noStrike" cap="none" dirty="0">
              <a:solidFill>
                <a:schemeClr val="lt1"/>
              </a:solidFill>
              <a:latin typeface="Lora"/>
              <a:ea typeface="Lora"/>
              <a:cs typeface="Lora"/>
              <a:sym typeface="Lor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12"/>
                                        </p:tgtEl>
                                        <p:attrNameLst>
                                          <p:attrName>style.visibility</p:attrName>
                                        </p:attrNameLst>
                                      </p:cBhvr>
                                      <p:to>
                                        <p:strVal val="visible"/>
                                      </p:to>
                                    </p:set>
                                    <p:animEffect transition="in" filter="fade">
                                      <p:cBhvr>
                                        <p:cTn id="7" dur="500"/>
                                        <p:tgtEl>
                                          <p:spTgt spid="6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Shape 620"/>
          <p:cNvSpPr/>
          <p:nvPr/>
        </p:nvSpPr>
        <p:spPr>
          <a:xfrm>
            <a:off x="0" y="4147457"/>
            <a:ext cx="9975236" cy="7380513"/>
          </a:xfrm>
          <a:prstGeom prst="rect">
            <a:avLst/>
          </a:prstGeom>
          <a:solidFill>
            <a:srgbClr val="111E2D"/>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dirty="0">
              <a:solidFill>
                <a:schemeClr val="lt1"/>
              </a:solidFill>
              <a:latin typeface="Lato"/>
              <a:ea typeface="Lato"/>
              <a:cs typeface="Lato"/>
              <a:sym typeface="Lato"/>
            </a:endParaRPr>
          </a:p>
        </p:txBody>
      </p:sp>
      <p:sp>
        <p:nvSpPr>
          <p:cNvPr id="621" name="Shape 621"/>
          <p:cNvSpPr txBox="1"/>
          <p:nvPr/>
        </p:nvSpPr>
        <p:spPr>
          <a:xfrm>
            <a:off x="979715" y="4692755"/>
            <a:ext cx="8623025" cy="3046988"/>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Montserrat"/>
              <a:buNone/>
            </a:pPr>
            <a:r>
              <a:rPr lang="en-US" sz="4800" b="1" i="0" u="none" strike="noStrike" cap="none" dirty="0">
                <a:solidFill>
                  <a:schemeClr val="lt1"/>
                </a:solidFill>
                <a:latin typeface="Montserrat"/>
                <a:ea typeface="Montserrat"/>
                <a:cs typeface="Montserrat"/>
                <a:sym typeface="Montserrat"/>
              </a:rPr>
              <a:t>STRATÉJIAS PROPOSTU:</a:t>
            </a:r>
          </a:p>
          <a:p>
            <a:pPr marL="0" marR="0" lvl="0" indent="0" algn="l" rtl="0">
              <a:lnSpc>
                <a:spcPct val="100000"/>
              </a:lnSpc>
              <a:spcBef>
                <a:spcPts val="0"/>
              </a:spcBef>
              <a:spcAft>
                <a:spcPts val="0"/>
              </a:spcAft>
              <a:buClr>
                <a:srgbClr val="000000"/>
              </a:buClr>
              <a:buFont typeface="Arial"/>
              <a:buNone/>
            </a:pPr>
            <a:endParaRPr sz="3200" b="1" i="0" u="none" strike="noStrike" cap="none" dirty="0">
              <a:solidFill>
                <a:schemeClr val="lt1"/>
              </a:solidFill>
              <a:latin typeface="Lora"/>
              <a:ea typeface="Lora"/>
              <a:cs typeface="Lora"/>
              <a:sym typeface="Lora"/>
            </a:endParaRPr>
          </a:p>
          <a:p>
            <a:pPr marL="571500" marR="0" lvl="0" indent="-571500" algn="l" rtl="0">
              <a:lnSpc>
                <a:spcPct val="100000"/>
              </a:lnSpc>
              <a:spcBef>
                <a:spcPts val="0"/>
              </a:spcBef>
              <a:spcAft>
                <a:spcPts val="0"/>
              </a:spcAft>
              <a:buClr>
                <a:schemeClr val="lt1"/>
              </a:buClr>
              <a:buSzPct val="100000"/>
              <a:buFont typeface="Arial"/>
              <a:buChar char="•"/>
            </a:pPr>
            <a:r>
              <a:rPr lang="en-US" sz="4000" b="0" i="0" u="none" strike="noStrike" cap="none" dirty="0" err="1">
                <a:solidFill>
                  <a:schemeClr val="lt1"/>
                </a:solidFill>
                <a:latin typeface="Lora"/>
                <a:ea typeface="Lora"/>
                <a:cs typeface="Lora"/>
                <a:sym typeface="Lora"/>
              </a:rPr>
              <a:t>Dezenvolvi</a:t>
            </a:r>
            <a:r>
              <a:rPr lang="en-US" sz="4000" b="0" i="0" u="none" strike="noStrike" cap="none" dirty="0">
                <a:solidFill>
                  <a:schemeClr val="lt1"/>
                </a:solidFill>
                <a:latin typeface="Lora"/>
                <a:ea typeface="Lora"/>
                <a:cs typeface="Lora"/>
                <a:sym typeface="Lora"/>
              </a:rPr>
              <a:t> </a:t>
            </a:r>
            <a:r>
              <a:rPr lang="en-US" sz="4000" b="0" i="0" u="none" strike="noStrike" cap="none" dirty="0" err="1">
                <a:solidFill>
                  <a:schemeClr val="lt1"/>
                </a:solidFill>
                <a:latin typeface="Lora"/>
                <a:ea typeface="Lora"/>
                <a:cs typeface="Lora"/>
                <a:sym typeface="Lora"/>
              </a:rPr>
              <a:t>padron</a:t>
            </a:r>
            <a:r>
              <a:rPr lang="en-US" sz="4000" b="0" i="0" u="none" strike="noStrike" cap="none" dirty="0">
                <a:solidFill>
                  <a:schemeClr val="lt1"/>
                </a:solidFill>
                <a:latin typeface="Lora"/>
                <a:ea typeface="Lora"/>
                <a:cs typeface="Lora"/>
                <a:sym typeface="Lora"/>
              </a:rPr>
              <a:t> di </a:t>
            </a:r>
            <a:r>
              <a:rPr lang="en-US" sz="4000" b="0" i="0" u="none" strike="noStrike" cap="none" dirty="0" err="1">
                <a:solidFill>
                  <a:schemeClr val="lt1"/>
                </a:solidFill>
                <a:latin typeface="Lora"/>
                <a:ea typeface="Lora"/>
                <a:cs typeface="Lora"/>
                <a:sym typeface="Lora"/>
              </a:rPr>
              <a:t>preparádu</a:t>
            </a:r>
            <a:r>
              <a:rPr lang="en-US" sz="4000" b="0" i="0" u="none" strike="noStrike" cap="none" dirty="0">
                <a:solidFill>
                  <a:schemeClr val="lt1"/>
                </a:solidFill>
                <a:latin typeface="Lora"/>
                <a:ea typeface="Lora"/>
                <a:cs typeface="Lora"/>
                <a:sym typeface="Lora"/>
              </a:rPr>
              <a:t> pa </a:t>
            </a:r>
            <a:r>
              <a:rPr lang="en-US" sz="4000" b="0" i="0" u="none" strike="noStrike" cap="none" dirty="0" err="1">
                <a:solidFill>
                  <a:schemeClr val="lt1"/>
                </a:solidFill>
                <a:latin typeface="Lora"/>
                <a:ea typeface="Lora"/>
                <a:cs typeface="Lora"/>
                <a:sym typeface="Lora"/>
              </a:rPr>
              <a:t>klima</a:t>
            </a:r>
            <a:r>
              <a:rPr lang="en-US" sz="4000" b="0" i="0" u="none" strike="noStrike" cap="none" dirty="0">
                <a:solidFill>
                  <a:schemeClr val="lt1"/>
                </a:solidFill>
                <a:latin typeface="Lora"/>
                <a:ea typeface="Lora"/>
                <a:cs typeface="Lora"/>
                <a:sym typeface="Lora"/>
              </a:rPr>
              <a:t> pa </a:t>
            </a:r>
            <a:r>
              <a:rPr lang="en-US" sz="4000" b="0" i="0" u="none" strike="noStrike" cap="none" dirty="0" err="1">
                <a:solidFill>
                  <a:schemeClr val="lt1"/>
                </a:solidFill>
                <a:latin typeface="Lora"/>
                <a:ea typeface="Lora"/>
                <a:cs typeface="Lora"/>
                <a:sym typeface="Lora"/>
              </a:rPr>
              <a:t>planiamentu</a:t>
            </a:r>
            <a:r>
              <a:rPr lang="en-US" sz="4000" b="0" i="0" u="none" strike="noStrike" cap="none" dirty="0">
                <a:solidFill>
                  <a:schemeClr val="lt1"/>
                </a:solidFill>
                <a:latin typeface="Lora"/>
                <a:ea typeface="Lora"/>
                <a:cs typeface="Lora"/>
                <a:sym typeface="Lora"/>
              </a:rPr>
              <a:t> y </a:t>
            </a:r>
            <a:r>
              <a:rPr lang="en-US" sz="4000" b="0" i="0" u="none" strike="noStrike" cap="none" dirty="0" err="1">
                <a:solidFill>
                  <a:schemeClr val="lt1"/>
                </a:solidFill>
                <a:latin typeface="Lora"/>
                <a:ea typeface="Lora"/>
                <a:cs typeface="Lora"/>
                <a:sym typeface="Lora"/>
              </a:rPr>
              <a:t>projetu</a:t>
            </a:r>
            <a:endParaRPr lang="en-US" sz="4000" b="0" i="0" u="none" strike="noStrike" cap="none" dirty="0">
              <a:solidFill>
                <a:schemeClr val="lt1"/>
              </a:solidFill>
              <a:latin typeface="Lora"/>
              <a:ea typeface="Lora"/>
              <a:cs typeface="Lora"/>
              <a:sym typeface="Lora"/>
            </a:endParaRPr>
          </a:p>
          <a:p>
            <a:pPr marL="571500" marR="0" lvl="0" indent="-571500" algn="l" rtl="0">
              <a:lnSpc>
                <a:spcPct val="100000"/>
              </a:lnSpc>
              <a:spcBef>
                <a:spcPts val="0"/>
              </a:spcBef>
              <a:spcAft>
                <a:spcPts val="0"/>
              </a:spcAft>
              <a:buClr>
                <a:srgbClr val="000000"/>
              </a:buClr>
              <a:buFont typeface="Arial"/>
              <a:buNone/>
            </a:pPr>
            <a:endParaRPr sz="4000" b="0" i="0" u="none" strike="noStrike" cap="none" dirty="0">
              <a:solidFill>
                <a:schemeClr val="lt1"/>
              </a:solidFill>
              <a:latin typeface="Lora"/>
              <a:ea typeface="Lora"/>
              <a:cs typeface="Lora"/>
              <a:sym typeface="Lora"/>
            </a:endParaRPr>
          </a:p>
          <a:p>
            <a:pPr marL="571500" marR="0" lvl="0" indent="-571500" algn="l" rtl="0">
              <a:lnSpc>
                <a:spcPct val="100000"/>
              </a:lnSpc>
              <a:spcBef>
                <a:spcPts val="0"/>
              </a:spcBef>
              <a:spcAft>
                <a:spcPts val="0"/>
              </a:spcAft>
              <a:buClr>
                <a:schemeClr val="lt1"/>
              </a:buClr>
              <a:buSzPct val="100000"/>
              <a:buFont typeface="Arial"/>
              <a:buChar char="•"/>
            </a:pPr>
            <a:r>
              <a:rPr lang="en-US" sz="4000" b="0" i="0" u="none" strike="noStrike" cap="none" dirty="0" err="1">
                <a:solidFill>
                  <a:schemeClr val="lt1"/>
                </a:solidFill>
                <a:latin typeface="Lora"/>
                <a:ea typeface="Lora"/>
                <a:cs typeface="Lora"/>
                <a:sym typeface="Lora"/>
              </a:rPr>
              <a:t>Defini</a:t>
            </a:r>
            <a:r>
              <a:rPr lang="en-US" sz="4000" b="0" i="0" u="none" strike="noStrike" cap="none" dirty="0">
                <a:solidFill>
                  <a:schemeClr val="lt1"/>
                </a:solidFill>
                <a:latin typeface="Lora"/>
                <a:ea typeface="Lora"/>
                <a:cs typeface="Lora"/>
                <a:sym typeface="Lora"/>
              </a:rPr>
              <a:t> </a:t>
            </a:r>
            <a:r>
              <a:rPr lang="en-US" sz="4000" b="0" i="0" u="none" strike="noStrike" cap="none" dirty="0" err="1">
                <a:solidFill>
                  <a:schemeClr val="lt1"/>
                </a:solidFill>
                <a:latin typeface="Lora"/>
                <a:ea typeface="Lora"/>
                <a:cs typeface="Lora"/>
                <a:sym typeface="Lora"/>
              </a:rPr>
              <a:t>redi</a:t>
            </a:r>
            <a:r>
              <a:rPr lang="en-US" sz="4000" b="0" i="0" u="none" strike="noStrike" cap="none" dirty="0">
                <a:solidFill>
                  <a:schemeClr val="lt1"/>
                </a:solidFill>
                <a:latin typeface="Lora"/>
                <a:ea typeface="Lora"/>
                <a:cs typeface="Lora"/>
                <a:sym typeface="Lora"/>
              </a:rPr>
              <a:t> </a:t>
            </a:r>
            <a:r>
              <a:rPr lang="en-US" sz="4000" b="0" i="0" u="none" strike="noStrike" cap="none" dirty="0" err="1">
                <a:solidFill>
                  <a:schemeClr val="lt1"/>
                </a:solidFill>
                <a:latin typeface="Lora"/>
                <a:ea typeface="Lora"/>
                <a:cs typeface="Lora"/>
                <a:sym typeface="Lora"/>
              </a:rPr>
              <a:t>elétrika</a:t>
            </a:r>
            <a:r>
              <a:rPr lang="en-US" sz="4000" b="0" i="0" u="none" strike="noStrike" cap="none" dirty="0">
                <a:solidFill>
                  <a:schemeClr val="lt1"/>
                </a:solidFill>
                <a:latin typeface="Lora"/>
                <a:ea typeface="Lora"/>
                <a:cs typeface="Lora"/>
                <a:sym typeface="Lora"/>
              </a:rPr>
              <a:t> di </a:t>
            </a:r>
            <a:r>
              <a:rPr lang="en-US" sz="4000" b="0" i="0" u="none" strike="noStrike" cap="none" dirty="0" err="1">
                <a:solidFill>
                  <a:schemeClr val="lt1"/>
                </a:solidFill>
                <a:latin typeface="Lora"/>
                <a:ea typeface="Lora"/>
                <a:cs typeface="Lora"/>
                <a:sym typeface="Lora"/>
              </a:rPr>
              <a:t>bairu</a:t>
            </a:r>
            <a:endParaRPr lang="en-US" sz="4000" b="0" i="0" u="none" strike="noStrike" cap="none" dirty="0">
              <a:solidFill>
                <a:schemeClr val="lt1"/>
              </a:solidFill>
              <a:latin typeface="Lora"/>
              <a:ea typeface="Lora"/>
              <a:cs typeface="Lora"/>
              <a:sym typeface="Lora"/>
            </a:endParaRPr>
          </a:p>
          <a:p>
            <a:pPr marL="571500" marR="0" lvl="0" indent="-571500" algn="l" rtl="0">
              <a:lnSpc>
                <a:spcPct val="100000"/>
              </a:lnSpc>
              <a:spcBef>
                <a:spcPts val="0"/>
              </a:spcBef>
              <a:spcAft>
                <a:spcPts val="0"/>
              </a:spcAft>
              <a:buClr>
                <a:srgbClr val="000000"/>
              </a:buClr>
              <a:buFont typeface="Arial"/>
              <a:buNone/>
            </a:pPr>
            <a:endParaRPr sz="4000" b="0" i="0" u="none" strike="noStrike" cap="none" dirty="0">
              <a:solidFill>
                <a:schemeClr val="lt1"/>
              </a:solidFill>
              <a:latin typeface="Lora"/>
              <a:ea typeface="Lora"/>
              <a:cs typeface="Lora"/>
              <a:sym typeface="Lora"/>
            </a:endParaRPr>
          </a:p>
          <a:p>
            <a:pPr marL="571500" marR="0" lvl="0" indent="-571500" algn="l" rtl="0">
              <a:lnSpc>
                <a:spcPct val="100000"/>
              </a:lnSpc>
              <a:spcBef>
                <a:spcPts val="0"/>
              </a:spcBef>
              <a:spcAft>
                <a:spcPts val="0"/>
              </a:spcAft>
              <a:buClr>
                <a:schemeClr val="lt1"/>
              </a:buClr>
              <a:buSzPct val="100000"/>
              <a:buFont typeface="Arial"/>
              <a:buChar char="•"/>
            </a:pPr>
            <a:r>
              <a:rPr lang="en-US" sz="4000" b="0" i="0" u="none" strike="noStrike" cap="none" dirty="0" err="1">
                <a:solidFill>
                  <a:schemeClr val="lt1"/>
                </a:solidFill>
                <a:latin typeface="Lora"/>
                <a:ea typeface="Lora"/>
                <a:cs typeface="Lora"/>
                <a:sym typeface="Lora"/>
              </a:rPr>
              <a:t>Trabádja</a:t>
            </a:r>
            <a:r>
              <a:rPr lang="en-US" sz="4000" b="0" i="0" u="none" strike="noStrike" cap="none" dirty="0">
                <a:solidFill>
                  <a:schemeClr val="lt1"/>
                </a:solidFill>
                <a:latin typeface="Lora"/>
                <a:ea typeface="Lora"/>
                <a:cs typeface="Lora"/>
                <a:sym typeface="Lora"/>
              </a:rPr>
              <a:t> </a:t>
            </a:r>
            <a:r>
              <a:rPr lang="en-US" sz="4000" b="0" i="0" u="none" strike="noStrike" cap="none" dirty="0" err="1">
                <a:solidFill>
                  <a:schemeClr val="lt1"/>
                </a:solidFill>
                <a:latin typeface="Lora"/>
                <a:ea typeface="Lora"/>
                <a:cs typeface="Lora"/>
                <a:sym typeface="Lora"/>
              </a:rPr>
              <a:t>ku</a:t>
            </a:r>
            <a:r>
              <a:rPr lang="en-US" sz="4000" b="0" i="0" u="none" strike="noStrike" cap="none" dirty="0">
                <a:solidFill>
                  <a:schemeClr val="lt1"/>
                </a:solidFill>
                <a:latin typeface="Lora"/>
                <a:ea typeface="Lora"/>
                <a:cs typeface="Lora"/>
                <a:sym typeface="Lora"/>
              </a:rPr>
              <a:t> </a:t>
            </a:r>
            <a:r>
              <a:rPr lang="en-US" sz="4000" b="0" i="0" u="none" strike="noStrike" cap="none" dirty="0" err="1">
                <a:solidFill>
                  <a:schemeClr val="lt1"/>
                </a:solidFill>
                <a:latin typeface="Lora"/>
                <a:ea typeface="Lora"/>
                <a:cs typeface="Lora"/>
                <a:sym typeface="Lora"/>
              </a:rPr>
              <a:t>natureza</a:t>
            </a:r>
            <a:r>
              <a:rPr lang="en-US" sz="4000" b="0" i="0" u="none" strike="noStrike" cap="none" dirty="0">
                <a:solidFill>
                  <a:schemeClr val="lt1"/>
                </a:solidFill>
                <a:latin typeface="Lora"/>
                <a:ea typeface="Lora"/>
                <a:cs typeface="Lora"/>
                <a:sym typeface="Lora"/>
              </a:rPr>
              <a:t> pa </a:t>
            </a:r>
            <a:r>
              <a:rPr lang="en-US" sz="4000" b="0" i="0" u="none" strike="noStrike" cap="none" dirty="0" err="1">
                <a:solidFill>
                  <a:schemeClr val="lt1"/>
                </a:solidFill>
                <a:latin typeface="Lora"/>
                <a:ea typeface="Lora"/>
                <a:cs typeface="Lora"/>
                <a:sym typeface="Lora"/>
              </a:rPr>
              <a:t>reduzi</a:t>
            </a:r>
            <a:r>
              <a:rPr lang="en-US" sz="4000" b="0" i="0" u="none" strike="noStrike" cap="none" dirty="0">
                <a:solidFill>
                  <a:schemeClr val="lt1"/>
                </a:solidFill>
                <a:latin typeface="Lora"/>
                <a:ea typeface="Lora"/>
                <a:cs typeface="Lora"/>
                <a:sym typeface="Lora"/>
              </a:rPr>
              <a:t> </a:t>
            </a:r>
            <a:r>
              <a:rPr lang="en-US" sz="4000" b="0" i="0" u="none" strike="noStrike" cap="none" dirty="0" err="1">
                <a:solidFill>
                  <a:schemeClr val="lt1"/>
                </a:solidFill>
                <a:latin typeface="Lora"/>
                <a:ea typeface="Lora"/>
                <a:cs typeface="Lora"/>
                <a:sym typeface="Lora"/>
              </a:rPr>
              <a:t>efeitus</a:t>
            </a:r>
            <a:endParaRPr lang="en-US" sz="4000" b="0" i="0" u="none" strike="noStrike" cap="none" dirty="0">
              <a:solidFill>
                <a:schemeClr val="lt1"/>
              </a:solidFill>
              <a:latin typeface="Lora"/>
              <a:ea typeface="Lora"/>
              <a:cs typeface="Lora"/>
              <a:sym typeface="Lora"/>
            </a:endParaRPr>
          </a:p>
        </p:txBody>
      </p:sp>
      <p:sp>
        <p:nvSpPr>
          <p:cNvPr id="622" name="Shape 622"/>
          <p:cNvSpPr txBox="1"/>
          <p:nvPr/>
        </p:nvSpPr>
        <p:spPr>
          <a:xfrm>
            <a:off x="4016601" y="488445"/>
            <a:ext cx="20115849" cy="1269541"/>
          </a:xfrm>
          <a:prstGeom prst="rect">
            <a:avLst/>
          </a:prstGeom>
          <a:noFill/>
          <a:ln>
            <a:noFill/>
          </a:ln>
        </p:spPr>
        <p:txBody>
          <a:bodyPr lIns="91425" tIns="45700" rIns="91425" bIns="45700" anchor="t" anchorCtr="0">
            <a:noAutofit/>
          </a:bodyPr>
          <a:lstStyle/>
          <a:p>
            <a:pPr>
              <a:buClr>
                <a:schemeClr val="dk2"/>
              </a:buClr>
              <a:buSzPct val="25000"/>
            </a:pPr>
            <a:r>
              <a:rPr lang="en-US" sz="6600" dirty="0">
                <a:solidFill>
                  <a:schemeClr val="dk2"/>
                </a:solidFill>
                <a:latin typeface="Montserrat"/>
                <a:ea typeface="Montserrat"/>
                <a:cs typeface="Montserrat"/>
                <a:sym typeface="Montserrat"/>
              </a:rPr>
              <a:t>INFRASTRUTURA </a:t>
            </a:r>
            <a:r>
              <a:rPr lang="en-US" sz="6600" b="1" i="0" u="none" strike="noStrike" cap="none" dirty="0">
                <a:solidFill>
                  <a:schemeClr val="dk2"/>
                </a:solidFill>
                <a:latin typeface="Montserrat"/>
                <a:ea typeface="Montserrat"/>
                <a:cs typeface="Montserrat"/>
                <a:sym typeface="Montserrat"/>
              </a:rPr>
              <a:t>RESISTENTI</a:t>
            </a:r>
            <a:endParaRPr lang="en-US" sz="6600" b="0" i="0" u="none" strike="noStrike" cap="none" dirty="0">
              <a:solidFill>
                <a:schemeClr val="dk2"/>
              </a:solidFill>
              <a:latin typeface="Montserrat"/>
              <a:ea typeface="Montserrat"/>
              <a:cs typeface="Montserrat"/>
              <a:sym typeface="Montserrat"/>
            </a:endParaRPr>
          </a:p>
        </p:txBody>
      </p:sp>
      <p:sp>
        <p:nvSpPr>
          <p:cNvPr id="623" name="Shape 623"/>
          <p:cNvSpPr/>
          <p:nvPr/>
        </p:nvSpPr>
        <p:spPr>
          <a:xfrm>
            <a:off x="613" y="0"/>
            <a:ext cx="815108" cy="2088657"/>
          </a:xfrm>
          <a:prstGeom prst="rect">
            <a:avLst/>
          </a:prstGeom>
          <a:solidFill>
            <a:srgbClr val="111D2C"/>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111D2C"/>
              </a:solidFill>
              <a:latin typeface="Lato"/>
              <a:ea typeface="Lato"/>
              <a:cs typeface="Lato"/>
              <a:sym typeface="Lato"/>
            </a:endParaRPr>
          </a:p>
        </p:txBody>
      </p:sp>
      <p:pic>
        <p:nvPicPr>
          <p:cNvPr id="624" name="Shape 624"/>
          <p:cNvPicPr preferRelativeResize="0"/>
          <p:nvPr/>
        </p:nvPicPr>
        <p:blipFill rotWithShape="1">
          <a:blip r:embed="rId3">
            <a:alphaModFix/>
          </a:blip>
          <a:srcRect/>
          <a:stretch/>
        </p:blipFill>
        <p:spPr>
          <a:xfrm>
            <a:off x="1208313" y="366465"/>
            <a:ext cx="2583496" cy="1513500"/>
          </a:xfrm>
          <a:prstGeom prst="rect">
            <a:avLst/>
          </a:prstGeom>
          <a:noFill/>
          <a:ln>
            <a:noFill/>
          </a:ln>
        </p:spPr>
      </p:pic>
      <p:pic>
        <p:nvPicPr>
          <p:cNvPr id="625" name="Shape 625"/>
          <p:cNvPicPr preferRelativeResize="0">
            <a:picLocks noGrp="1"/>
          </p:cNvPicPr>
          <p:nvPr>
            <p:ph type="pic" idx="2"/>
          </p:nvPr>
        </p:nvPicPr>
        <p:blipFill rotWithShape="1">
          <a:blip r:embed="rId4">
            <a:alphaModFix/>
          </a:blip>
          <a:srcRect/>
          <a:stretch/>
        </p:blipFill>
        <p:spPr>
          <a:xfrm>
            <a:off x="9975235" y="2088658"/>
            <a:ext cx="14402415" cy="11627341"/>
          </a:xfrm>
          <a:prstGeom prst="rect">
            <a:avLst/>
          </a:prstGeom>
          <a:solidFill>
            <a:srgbClr val="F2F2F2"/>
          </a:solid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23"/>
                                        </p:tgtEl>
                                        <p:attrNameLst>
                                          <p:attrName>style.visibility</p:attrName>
                                        </p:attrNameLst>
                                      </p:cBhvr>
                                      <p:to>
                                        <p:strVal val="visible"/>
                                      </p:to>
                                    </p:set>
                                    <p:animEffect transition="in" filter="fade">
                                      <p:cBhvr>
                                        <p:cTn id="7" dur="500"/>
                                        <p:tgtEl>
                                          <p:spTgt spid="6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pic>
        <p:nvPicPr>
          <p:cNvPr id="630" name="Shape 630"/>
          <p:cNvPicPr preferRelativeResize="0"/>
          <p:nvPr/>
        </p:nvPicPr>
        <p:blipFill rotWithShape="1">
          <a:blip r:embed="rId3">
            <a:alphaModFix/>
          </a:blip>
          <a:srcRect r="-12243"/>
          <a:stretch/>
        </p:blipFill>
        <p:spPr>
          <a:xfrm>
            <a:off x="-6329" y="2088658"/>
            <a:ext cx="16172920" cy="11627341"/>
          </a:xfrm>
          <a:prstGeom prst="rect">
            <a:avLst/>
          </a:prstGeom>
          <a:noFill/>
          <a:ln>
            <a:noFill/>
          </a:ln>
        </p:spPr>
      </p:pic>
      <p:sp>
        <p:nvSpPr>
          <p:cNvPr id="631" name="Shape 631"/>
          <p:cNvSpPr txBox="1"/>
          <p:nvPr/>
        </p:nvSpPr>
        <p:spPr>
          <a:xfrm>
            <a:off x="3396114" y="488447"/>
            <a:ext cx="20115849" cy="1269541"/>
          </a:xfrm>
          <a:prstGeom prst="rect">
            <a:avLst/>
          </a:prstGeom>
          <a:noFill/>
          <a:ln>
            <a:noFill/>
          </a:ln>
        </p:spPr>
        <p:txBody>
          <a:bodyPr lIns="91425" tIns="45700" rIns="91425" bIns="45700" anchor="t" anchorCtr="0">
            <a:noAutofit/>
          </a:bodyPr>
          <a:lstStyle/>
          <a:p>
            <a:pPr>
              <a:buClr>
                <a:schemeClr val="dk2"/>
              </a:buClr>
              <a:buSzPct val="25000"/>
            </a:pPr>
            <a:r>
              <a:rPr lang="en-US" sz="6600" dirty="0">
                <a:solidFill>
                  <a:schemeClr val="dk2"/>
                </a:solidFill>
                <a:latin typeface="Montserrat"/>
                <a:ea typeface="Montserrat"/>
                <a:cs typeface="Montserrat"/>
                <a:sym typeface="Montserrat"/>
              </a:rPr>
              <a:t>EDIFÍSIUS </a:t>
            </a:r>
            <a:r>
              <a:rPr lang="en-US" sz="6600" b="1" i="0" u="none" strike="noStrike" cap="none" dirty="0">
                <a:solidFill>
                  <a:schemeClr val="dk2"/>
                </a:solidFill>
                <a:latin typeface="Montserrat"/>
                <a:ea typeface="Montserrat"/>
                <a:cs typeface="Montserrat"/>
                <a:sym typeface="Montserrat"/>
              </a:rPr>
              <a:t>ADAPTÁDU</a:t>
            </a:r>
            <a:endParaRPr lang="en-US" sz="6600" b="0" i="0" u="none" strike="noStrike" cap="none" dirty="0">
              <a:solidFill>
                <a:schemeClr val="dk2"/>
              </a:solidFill>
              <a:latin typeface="Montserrat"/>
              <a:ea typeface="Montserrat"/>
              <a:cs typeface="Montserrat"/>
              <a:sym typeface="Montserrat"/>
            </a:endParaRPr>
          </a:p>
        </p:txBody>
      </p:sp>
      <p:sp>
        <p:nvSpPr>
          <p:cNvPr id="632" name="Shape 632"/>
          <p:cNvSpPr/>
          <p:nvPr/>
        </p:nvSpPr>
        <p:spPr>
          <a:xfrm>
            <a:off x="613" y="0"/>
            <a:ext cx="815108" cy="2088657"/>
          </a:xfrm>
          <a:prstGeom prst="rect">
            <a:avLst/>
          </a:prstGeom>
          <a:solidFill>
            <a:srgbClr val="111D2C"/>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111D2C"/>
              </a:solidFill>
              <a:latin typeface="Lato"/>
              <a:ea typeface="Lato"/>
              <a:cs typeface="Lato"/>
              <a:sym typeface="Lato"/>
            </a:endParaRPr>
          </a:p>
        </p:txBody>
      </p:sp>
      <p:sp>
        <p:nvSpPr>
          <p:cNvPr id="633" name="Shape 633"/>
          <p:cNvSpPr/>
          <p:nvPr/>
        </p:nvSpPr>
        <p:spPr>
          <a:xfrm>
            <a:off x="14402414" y="3846644"/>
            <a:ext cx="9975236" cy="7380513"/>
          </a:xfrm>
          <a:prstGeom prst="rect">
            <a:avLst/>
          </a:prstGeom>
          <a:solidFill>
            <a:srgbClr val="111E2D"/>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chemeClr val="lt1"/>
              </a:solidFill>
              <a:latin typeface="Lato"/>
              <a:ea typeface="Lato"/>
              <a:cs typeface="Lato"/>
              <a:sym typeface="Lato"/>
            </a:endParaRPr>
          </a:p>
        </p:txBody>
      </p:sp>
      <p:sp>
        <p:nvSpPr>
          <p:cNvPr id="634" name="Shape 634"/>
          <p:cNvSpPr txBox="1"/>
          <p:nvPr/>
        </p:nvSpPr>
        <p:spPr>
          <a:xfrm>
            <a:off x="15382129" y="4867430"/>
            <a:ext cx="8623025" cy="7202648"/>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Montserrat"/>
              <a:buNone/>
            </a:pPr>
            <a:r>
              <a:rPr lang="en-US" sz="4800" b="1" i="0" u="none" strike="noStrike" cap="none" dirty="0">
                <a:solidFill>
                  <a:schemeClr val="lt1"/>
                </a:solidFill>
                <a:latin typeface="Montserrat"/>
                <a:ea typeface="Montserrat"/>
                <a:cs typeface="Montserrat"/>
                <a:sym typeface="Montserrat"/>
              </a:rPr>
              <a:t>STRATÉJIAS PROPOSTU:</a:t>
            </a:r>
          </a:p>
          <a:p>
            <a:pPr marL="0" marR="0" lvl="0" indent="0" algn="l" rtl="0">
              <a:lnSpc>
                <a:spcPct val="100000"/>
              </a:lnSpc>
              <a:spcBef>
                <a:spcPts val="0"/>
              </a:spcBef>
              <a:spcAft>
                <a:spcPts val="0"/>
              </a:spcAft>
              <a:buClr>
                <a:srgbClr val="000000"/>
              </a:buClr>
              <a:buFont typeface="Arial"/>
              <a:buNone/>
            </a:pPr>
            <a:endParaRPr sz="3200" b="1" i="0" u="none" strike="noStrike" cap="none" dirty="0">
              <a:solidFill>
                <a:schemeClr val="lt1"/>
              </a:solidFill>
              <a:latin typeface="Lora"/>
              <a:ea typeface="Lora"/>
              <a:cs typeface="Lora"/>
              <a:sym typeface="Lora"/>
            </a:endParaRPr>
          </a:p>
          <a:p>
            <a:pPr marL="571500" marR="0" lvl="0" indent="-571500" algn="l" rtl="0">
              <a:lnSpc>
                <a:spcPct val="100000"/>
              </a:lnSpc>
              <a:spcBef>
                <a:spcPts val="0"/>
              </a:spcBef>
              <a:spcAft>
                <a:spcPts val="0"/>
              </a:spcAft>
              <a:buClr>
                <a:schemeClr val="lt1"/>
              </a:buClr>
              <a:buSzPct val="100000"/>
              <a:buFont typeface="Arial"/>
              <a:buChar char="•"/>
            </a:pPr>
            <a:r>
              <a:rPr lang="en-US" sz="4000" dirty="0" err="1">
                <a:solidFill>
                  <a:schemeClr val="lt1"/>
                </a:solidFill>
                <a:latin typeface="Lora"/>
                <a:ea typeface="Lora"/>
                <a:cs typeface="Lora"/>
                <a:sym typeface="Lora"/>
              </a:rPr>
              <a:t>Zonamentu</a:t>
            </a:r>
            <a:r>
              <a:rPr lang="en-US" sz="4000" dirty="0">
                <a:solidFill>
                  <a:schemeClr val="lt1"/>
                </a:solidFill>
                <a:latin typeface="Lora"/>
                <a:ea typeface="Lora"/>
                <a:cs typeface="Lora"/>
                <a:sym typeface="Lora"/>
              </a:rPr>
              <a:t> </a:t>
            </a:r>
            <a:r>
              <a:rPr lang="en-US" sz="4000" dirty="0" err="1">
                <a:solidFill>
                  <a:schemeClr val="lt1"/>
                </a:solidFill>
                <a:latin typeface="Lora"/>
                <a:ea typeface="Lora"/>
                <a:cs typeface="Lora"/>
                <a:sym typeface="Lora"/>
              </a:rPr>
              <a:t>atualizádu</a:t>
            </a:r>
            <a:r>
              <a:rPr lang="en-US" sz="4000" dirty="0">
                <a:solidFill>
                  <a:schemeClr val="lt1"/>
                </a:solidFill>
                <a:latin typeface="Lora"/>
                <a:ea typeface="Lora"/>
                <a:cs typeface="Lora"/>
                <a:sym typeface="Lora"/>
              </a:rPr>
              <a:t> y</a:t>
            </a:r>
            <a:r>
              <a:rPr lang="en-US" sz="4000" b="0" i="0" u="none" strike="noStrike" cap="none" dirty="0">
                <a:solidFill>
                  <a:schemeClr val="lt1"/>
                </a:solidFill>
                <a:latin typeface="Lora"/>
                <a:ea typeface="Lora"/>
                <a:cs typeface="Lora"/>
                <a:sym typeface="Lora"/>
              </a:rPr>
              <a:t> </a:t>
            </a:r>
            <a:r>
              <a:rPr lang="en-US" sz="4000" b="0" i="0" u="none" strike="noStrike" cap="none" dirty="0" err="1">
                <a:solidFill>
                  <a:schemeClr val="lt1"/>
                </a:solidFill>
                <a:latin typeface="Lora"/>
                <a:ea typeface="Lora"/>
                <a:cs typeface="Lora"/>
                <a:sym typeface="Lora"/>
              </a:rPr>
              <a:t>kódigu</a:t>
            </a:r>
            <a:r>
              <a:rPr lang="en-US" sz="4000" b="0" i="0" u="none" strike="noStrike" cap="none" dirty="0">
                <a:solidFill>
                  <a:schemeClr val="lt1"/>
                </a:solidFill>
                <a:latin typeface="Lora"/>
                <a:ea typeface="Lora"/>
                <a:cs typeface="Lora"/>
                <a:sym typeface="Lora"/>
              </a:rPr>
              <a:t> di </a:t>
            </a:r>
            <a:r>
              <a:rPr lang="en-US" sz="4000" b="0" i="0" u="none" strike="noStrike" cap="none" dirty="0" err="1">
                <a:solidFill>
                  <a:schemeClr val="lt1"/>
                </a:solidFill>
                <a:latin typeface="Lora"/>
                <a:ea typeface="Lora"/>
                <a:cs typeface="Lora"/>
                <a:sym typeface="Lora"/>
              </a:rPr>
              <a:t>konstruson</a:t>
            </a:r>
            <a:r>
              <a:rPr lang="en-US" sz="4000" b="0" i="0" u="none" strike="noStrike" cap="none" dirty="0">
                <a:solidFill>
                  <a:schemeClr val="lt1"/>
                </a:solidFill>
                <a:latin typeface="Lora"/>
                <a:ea typeface="Lora"/>
                <a:cs typeface="Lora"/>
                <a:sym typeface="Lora"/>
              </a:rPr>
              <a:t>; </a:t>
            </a:r>
            <a:r>
              <a:rPr lang="en-US" sz="4000" b="0" i="0" u="none" strike="noStrike" cap="none" dirty="0" err="1">
                <a:solidFill>
                  <a:schemeClr val="lt1"/>
                </a:solidFill>
                <a:latin typeface="Lora"/>
                <a:ea typeface="Lora"/>
                <a:cs typeface="Lora"/>
                <a:sym typeface="Lora"/>
              </a:rPr>
              <a:t>splora</a:t>
            </a:r>
            <a:r>
              <a:rPr lang="en-US" sz="4000" b="0" i="0" u="none" strike="noStrike" cap="none" dirty="0">
                <a:solidFill>
                  <a:schemeClr val="lt1"/>
                </a:solidFill>
                <a:latin typeface="Lora"/>
                <a:ea typeface="Lora"/>
                <a:cs typeface="Lora"/>
                <a:sym typeface="Lora"/>
              </a:rPr>
              <a:t> re-</a:t>
            </a:r>
            <a:r>
              <a:rPr lang="en-US" sz="4000" b="0" i="0" u="none" strike="noStrike" cap="none" dirty="0" err="1">
                <a:solidFill>
                  <a:schemeClr val="lt1"/>
                </a:solidFill>
                <a:latin typeface="Lora"/>
                <a:ea typeface="Lora"/>
                <a:cs typeface="Lora"/>
                <a:sym typeface="Lora"/>
              </a:rPr>
              <a:t>ekipajen</a:t>
            </a:r>
            <a:r>
              <a:rPr lang="en-US" sz="4000" b="0" i="0" u="none" strike="noStrike" cap="none" dirty="0">
                <a:solidFill>
                  <a:schemeClr val="lt1"/>
                </a:solidFill>
                <a:latin typeface="Lora"/>
                <a:ea typeface="Lora"/>
                <a:cs typeface="Lora"/>
                <a:sym typeface="Lora"/>
              </a:rPr>
              <a:t>.</a:t>
            </a:r>
          </a:p>
          <a:p>
            <a:pPr marL="571500" marR="0" lvl="0" indent="-571500" algn="l" rtl="0">
              <a:lnSpc>
                <a:spcPct val="100000"/>
              </a:lnSpc>
              <a:spcBef>
                <a:spcPts val="0"/>
              </a:spcBef>
              <a:spcAft>
                <a:spcPts val="0"/>
              </a:spcAft>
              <a:buClr>
                <a:srgbClr val="000000"/>
              </a:buClr>
              <a:buFont typeface="Arial"/>
              <a:buNone/>
            </a:pPr>
            <a:endParaRPr sz="4000" b="0" i="0" u="none" strike="noStrike" cap="none" dirty="0">
              <a:solidFill>
                <a:schemeClr val="lt1"/>
              </a:solidFill>
              <a:latin typeface="Lora"/>
              <a:ea typeface="Lora"/>
              <a:cs typeface="Lora"/>
              <a:sym typeface="Lora"/>
            </a:endParaRPr>
          </a:p>
          <a:p>
            <a:pPr marL="571500" marR="0" lvl="0" indent="-571500" algn="l" rtl="0">
              <a:lnSpc>
                <a:spcPct val="100000"/>
              </a:lnSpc>
              <a:spcBef>
                <a:spcPts val="0"/>
              </a:spcBef>
              <a:spcAft>
                <a:spcPts val="0"/>
              </a:spcAft>
              <a:buClr>
                <a:schemeClr val="lt1"/>
              </a:buClr>
              <a:buSzPct val="100000"/>
              <a:buFont typeface="Arial"/>
              <a:buChar char="•"/>
            </a:pPr>
            <a:r>
              <a:rPr lang="en-US" sz="4000" b="0" i="0" u="none" strike="noStrike" cap="none" dirty="0" err="1">
                <a:solidFill>
                  <a:schemeClr val="lt1"/>
                </a:solidFill>
                <a:latin typeface="Lora"/>
                <a:ea typeface="Lora"/>
                <a:cs typeface="Lora"/>
                <a:sym typeface="Lora"/>
              </a:rPr>
              <a:t>Prepára</a:t>
            </a:r>
            <a:r>
              <a:rPr lang="en-US" sz="4000" b="0" i="0" u="none" strike="noStrike" cap="none" dirty="0">
                <a:solidFill>
                  <a:schemeClr val="lt1"/>
                </a:solidFill>
                <a:latin typeface="Lora"/>
                <a:ea typeface="Lora"/>
                <a:cs typeface="Lora"/>
                <a:sym typeface="Lora"/>
              </a:rPr>
              <a:t> </a:t>
            </a:r>
            <a:r>
              <a:rPr lang="en-US" sz="4000" b="0" i="0" u="none" strike="noStrike" cap="none" dirty="0" err="1">
                <a:solidFill>
                  <a:schemeClr val="lt1"/>
                </a:solidFill>
                <a:latin typeface="Lora"/>
                <a:ea typeface="Lora"/>
                <a:cs typeface="Lora"/>
                <a:sym typeface="Lora"/>
              </a:rPr>
              <a:t>edifísius</a:t>
            </a:r>
            <a:r>
              <a:rPr lang="en-US" sz="4000" b="0" i="0" u="none" strike="noStrike" cap="none" dirty="0">
                <a:solidFill>
                  <a:schemeClr val="lt1"/>
                </a:solidFill>
                <a:latin typeface="Lora"/>
                <a:ea typeface="Lora"/>
                <a:cs typeface="Lora"/>
                <a:sym typeface="Lora"/>
              </a:rPr>
              <a:t> </a:t>
            </a:r>
            <a:r>
              <a:rPr lang="en-US" sz="4000" b="0" i="0" u="none" strike="noStrike" cap="none" dirty="0" err="1">
                <a:solidFill>
                  <a:schemeClr val="lt1"/>
                </a:solidFill>
                <a:latin typeface="Lora"/>
                <a:ea typeface="Lora"/>
                <a:cs typeface="Lora"/>
                <a:sym typeface="Lora"/>
              </a:rPr>
              <a:t>ku</a:t>
            </a:r>
            <a:r>
              <a:rPr lang="en-US" sz="4000" b="0" i="0" u="none" strike="noStrike" cap="none" dirty="0">
                <a:solidFill>
                  <a:schemeClr val="lt1"/>
                </a:solidFill>
                <a:latin typeface="Lora"/>
                <a:ea typeface="Lora"/>
                <a:cs typeface="Lora"/>
                <a:sym typeface="Lora"/>
              </a:rPr>
              <a:t> </a:t>
            </a:r>
            <a:r>
              <a:rPr lang="en-US" sz="4000" b="0" i="0" u="none" strike="noStrike" cap="none" dirty="0" err="1">
                <a:solidFill>
                  <a:schemeClr val="lt1"/>
                </a:solidFill>
                <a:latin typeface="Lora"/>
                <a:ea typeface="Lora"/>
                <a:cs typeface="Lora"/>
                <a:sym typeface="Lora"/>
              </a:rPr>
              <a:t>más</a:t>
            </a:r>
            <a:r>
              <a:rPr lang="en-US" sz="4000" b="0" i="0" u="none" strike="noStrike" cap="none" dirty="0">
                <a:solidFill>
                  <a:schemeClr val="lt1"/>
                </a:solidFill>
                <a:latin typeface="Lora"/>
                <a:ea typeface="Lora"/>
                <a:cs typeface="Lora"/>
                <a:sym typeface="Lora"/>
              </a:rPr>
              <a:t> </a:t>
            </a:r>
            <a:r>
              <a:rPr lang="en-US" sz="4000" b="0" i="0" u="none" strike="noStrike" cap="none" dirty="0" err="1">
                <a:solidFill>
                  <a:schemeClr val="lt1"/>
                </a:solidFill>
                <a:latin typeface="Lora"/>
                <a:ea typeface="Lora"/>
                <a:cs typeface="Lora"/>
                <a:sym typeface="Lora"/>
              </a:rPr>
              <a:t>risku</a:t>
            </a:r>
            <a:r>
              <a:rPr lang="en-US" sz="4000" b="0" i="0" u="none" strike="noStrike" cap="none" dirty="0">
                <a:solidFill>
                  <a:schemeClr val="lt1"/>
                </a:solidFill>
                <a:latin typeface="Lora"/>
                <a:ea typeface="Lora"/>
                <a:cs typeface="Lora"/>
                <a:sym typeface="Lora"/>
              </a:rPr>
              <a:t>.</a:t>
            </a:r>
          </a:p>
          <a:p>
            <a:pPr marL="571500" marR="0" lvl="0" indent="-571500" algn="l" rtl="0">
              <a:lnSpc>
                <a:spcPct val="100000"/>
              </a:lnSpc>
              <a:spcBef>
                <a:spcPts val="0"/>
              </a:spcBef>
              <a:spcAft>
                <a:spcPts val="0"/>
              </a:spcAft>
              <a:buClr>
                <a:srgbClr val="000000"/>
              </a:buClr>
              <a:buFont typeface="Arial"/>
              <a:buNone/>
            </a:pPr>
            <a:endParaRPr sz="4000" b="0" i="0" u="none" strike="noStrike" cap="none" dirty="0">
              <a:solidFill>
                <a:schemeClr val="lt1"/>
              </a:solidFill>
              <a:latin typeface="Lora"/>
              <a:ea typeface="Lora"/>
              <a:cs typeface="Lora"/>
              <a:sym typeface="Lora"/>
            </a:endParaRPr>
          </a:p>
          <a:p>
            <a:pPr marL="571500" marR="0" lvl="0" indent="-571500" algn="l" rtl="0">
              <a:lnSpc>
                <a:spcPct val="100000"/>
              </a:lnSpc>
              <a:spcBef>
                <a:spcPts val="0"/>
              </a:spcBef>
              <a:spcAft>
                <a:spcPts val="0"/>
              </a:spcAft>
              <a:buClr>
                <a:schemeClr val="lt1"/>
              </a:buClr>
              <a:buSzPct val="100000"/>
              <a:buFont typeface="Arial"/>
              <a:buChar char="•"/>
            </a:pPr>
            <a:r>
              <a:rPr lang="en-US" sz="4000" b="0" i="0" u="none" strike="noStrike" cap="none" dirty="0" err="1">
                <a:solidFill>
                  <a:schemeClr val="lt1"/>
                </a:solidFill>
                <a:latin typeface="Lora"/>
                <a:ea typeface="Lora"/>
                <a:cs typeface="Lora"/>
                <a:sym typeface="Lora"/>
              </a:rPr>
              <a:t>Promovi</a:t>
            </a:r>
            <a:r>
              <a:rPr lang="en-US" sz="4000" b="0" i="0" u="none" strike="noStrike" cap="none" dirty="0">
                <a:solidFill>
                  <a:schemeClr val="lt1"/>
                </a:solidFill>
                <a:latin typeface="Lora"/>
                <a:ea typeface="Lora"/>
                <a:cs typeface="Lora"/>
                <a:sym typeface="Lora"/>
              </a:rPr>
              <a:t> </a:t>
            </a:r>
            <a:r>
              <a:rPr lang="en-US" sz="4000" b="0" i="0" u="none" strike="noStrike" cap="none" dirty="0" err="1">
                <a:solidFill>
                  <a:schemeClr val="lt1"/>
                </a:solidFill>
                <a:latin typeface="Lora"/>
                <a:ea typeface="Lora"/>
                <a:cs typeface="Lora"/>
                <a:sym typeface="Lora"/>
              </a:rPr>
              <a:t>asesu</a:t>
            </a:r>
            <a:r>
              <a:rPr lang="en-US" sz="4000" b="0" i="0" u="none" strike="noStrike" cap="none" dirty="0">
                <a:solidFill>
                  <a:schemeClr val="lt1"/>
                </a:solidFill>
                <a:latin typeface="Lora"/>
                <a:ea typeface="Lora"/>
                <a:cs typeface="Lora"/>
                <a:sym typeface="Lora"/>
              </a:rPr>
              <a:t> a </a:t>
            </a:r>
            <a:r>
              <a:rPr lang="en-US" sz="4000" b="0" i="0" u="none" strike="noStrike" cap="none" dirty="0" err="1">
                <a:solidFill>
                  <a:schemeClr val="lt1"/>
                </a:solidFill>
                <a:latin typeface="Lora"/>
                <a:ea typeface="Lora"/>
                <a:cs typeface="Lora"/>
                <a:sym typeface="Lora"/>
              </a:rPr>
              <a:t>seguru</a:t>
            </a:r>
            <a:r>
              <a:rPr lang="en-US" sz="4000" b="0" i="0" u="none" strike="noStrike" cap="none" dirty="0">
                <a:solidFill>
                  <a:schemeClr val="lt1"/>
                </a:solidFill>
                <a:latin typeface="Lora"/>
                <a:ea typeface="Lora"/>
                <a:cs typeface="Lora"/>
                <a:sym typeface="Lora"/>
              </a:rPr>
              <a:t>.</a:t>
            </a:r>
          </a:p>
          <a:p>
            <a:pPr marL="571500" marR="0" lvl="0" indent="-571500" algn="l" rtl="0">
              <a:lnSpc>
                <a:spcPct val="100000"/>
              </a:lnSpc>
              <a:spcBef>
                <a:spcPts val="0"/>
              </a:spcBef>
              <a:spcAft>
                <a:spcPts val="0"/>
              </a:spcAft>
              <a:buClr>
                <a:srgbClr val="000000"/>
              </a:buClr>
              <a:buFont typeface="Arial"/>
              <a:buNone/>
            </a:pPr>
            <a:endParaRPr sz="4000" b="0" i="0" u="none" strike="noStrike" cap="none" dirty="0">
              <a:solidFill>
                <a:schemeClr val="lt1"/>
              </a:solidFill>
              <a:latin typeface="Lora"/>
              <a:ea typeface="Lora"/>
              <a:cs typeface="Lora"/>
              <a:sym typeface="Lora"/>
            </a:endParaRPr>
          </a:p>
        </p:txBody>
      </p:sp>
      <p:pic>
        <p:nvPicPr>
          <p:cNvPr id="635" name="Shape 635"/>
          <p:cNvPicPr preferRelativeResize="0"/>
          <p:nvPr/>
        </p:nvPicPr>
        <p:blipFill rotWithShape="1">
          <a:blip r:embed="rId4">
            <a:alphaModFix/>
          </a:blip>
          <a:srcRect/>
          <a:stretch/>
        </p:blipFill>
        <p:spPr>
          <a:xfrm>
            <a:off x="1270807" y="194133"/>
            <a:ext cx="1728424" cy="171164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32"/>
                                        </p:tgtEl>
                                        <p:attrNameLst>
                                          <p:attrName>style.visibility</p:attrName>
                                        </p:attrNameLst>
                                      </p:cBhvr>
                                      <p:to>
                                        <p:strVal val="visible"/>
                                      </p:to>
                                    </p:set>
                                    <p:animEffect transition="in" filter="fade">
                                      <p:cBhvr>
                                        <p:cTn id="7" dur="500"/>
                                        <p:tgtEl>
                                          <p:spTgt spid="6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sp>
        <p:nvSpPr>
          <p:cNvPr id="640" name="Shape 640"/>
          <p:cNvSpPr/>
          <p:nvPr/>
        </p:nvSpPr>
        <p:spPr>
          <a:xfrm>
            <a:off x="8169242" y="4792112"/>
            <a:ext cx="6606456" cy="6608176"/>
          </a:xfrm>
          <a:prstGeom prst="ellipse">
            <a:avLst/>
          </a:prstGeom>
          <a:solidFill>
            <a:srgbClr val="111E2D">
              <a:alpha val="88627"/>
            </a:srgbClr>
          </a:solidFill>
          <a:ln>
            <a:noFill/>
          </a:ln>
        </p:spPr>
        <p:txBody>
          <a:bodyPr lIns="182825" tIns="91400" rIns="182825" bIns="91400" anchor="ctr" anchorCtr="0">
            <a:noAutofit/>
          </a:bodyPr>
          <a:lstStyle/>
          <a:p>
            <a:pPr marL="0" marR="0" lvl="0" indent="0" algn="ctr" rtl="0">
              <a:lnSpc>
                <a:spcPct val="100000"/>
              </a:lnSpc>
              <a:spcBef>
                <a:spcPts val="0"/>
              </a:spcBef>
              <a:spcAft>
                <a:spcPts val="0"/>
              </a:spcAft>
              <a:buClr>
                <a:srgbClr val="000000"/>
              </a:buClr>
              <a:buFont typeface="Arial"/>
              <a:buNone/>
            </a:pPr>
            <a:endParaRPr sz="6400" b="0" i="0" u="none" strike="noStrike" cap="none">
              <a:solidFill>
                <a:schemeClr val="dk1"/>
              </a:solidFill>
              <a:latin typeface="Montserrat"/>
              <a:ea typeface="Montserrat"/>
              <a:cs typeface="Montserrat"/>
              <a:sym typeface="Montserrat"/>
            </a:endParaRPr>
          </a:p>
        </p:txBody>
      </p:sp>
      <p:sp>
        <p:nvSpPr>
          <p:cNvPr id="641" name="Shape 641"/>
          <p:cNvSpPr txBox="1"/>
          <p:nvPr/>
        </p:nvSpPr>
        <p:spPr>
          <a:xfrm>
            <a:off x="8749063" y="6601882"/>
            <a:ext cx="5446814" cy="156966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Montserrat"/>
              <a:buNone/>
            </a:pPr>
            <a:r>
              <a:rPr lang="en-US" sz="4000" b="1" i="0" u="none" strike="noStrike" cap="none" dirty="0">
                <a:solidFill>
                  <a:schemeClr val="lt1"/>
                </a:solidFill>
                <a:latin typeface="Montserrat"/>
                <a:ea typeface="Montserrat"/>
                <a:cs typeface="Montserrat"/>
                <a:sym typeface="Montserrat"/>
              </a:rPr>
              <a:t>KAL TIPU DI KOLABORADORIS É NESESÁRIU KU SIDÁDI Y OTU PARSERUS?</a:t>
            </a:r>
          </a:p>
        </p:txBody>
      </p:sp>
      <p:sp>
        <p:nvSpPr>
          <p:cNvPr id="642" name="Shape 642"/>
          <p:cNvSpPr/>
          <p:nvPr/>
        </p:nvSpPr>
        <p:spPr>
          <a:xfrm>
            <a:off x="1177958" y="4792112"/>
            <a:ext cx="6606456" cy="6608176"/>
          </a:xfrm>
          <a:prstGeom prst="ellipse">
            <a:avLst/>
          </a:prstGeom>
          <a:solidFill>
            <a:srgbClr val="62AA45">
              <a:alpha val="80000"/>
            </a:srgbClr>
          </a:solidFill>
          <a:ln>
            <a:noFill/>
          </a:ln>
        </p:spPr>
        <p:txBody>
          <a:bodyPr lIns="182825" tIns="91400" rIns="182825" bIns="91400" anchor="ctr" anchorCtr="0">
            <a:noAutofit/>
          </a:bodyPr>
          <a:lstStyle/>
          <a:p>
            <a:pPr marL="0" marR="0" lvl="0" indent="0" algn="ctr" rtl="0">
              <a:lnSpc>
                <a:spcPct val="100000"/>
              </a:lnSpc>
              <a:spcBef>
                <a:spcPts val="0"/>
              </a:spcBef>
              <a:spcAft>
                <a:spcPts val="0"/>
              </a:spcAft>
              <a:buClr>
                <a:srgbClr val="000000"/>
              </a:buClr>
              <a:buFont typeface="Arial"/>
              <a:buNone/>
            </a:pPr>
            <a:endParaRPr sz="6400" b="0" i="0" u="none" strike="noStrike" cap="none">
              <a:solidFill>
                <a:schemeClr val="dk1"/>
              </a:solidFill>
              <a:latin typeface="Montserrat"/>
              <a:ea typeface="Montserrat"/>
              <a:cs typeface="Montserrat"/>
              <a:sym typeface="Montserrat"/>
            </a:endParaRPr>
          </a:p>
        </p:txBody>
      </p:sp>
      <p:sp>
        <p:nvSpPr>
          <p:cNvPr id="643" name="Shape 643"/>
          <p:cNvSpPr txBox="1"/>
          <p:nvPr/>
        </p:nvSpPr>
        <p:spPr>
          <a:xfrm>
            <a:off x="1562786" y="6601882"/>
            <a:ext cx="5836800" cy="206219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Montserrat"/>
              <a:buNone/>
            </a:pPr>
            <a:r>
              <a:rPr lang="en-US" sz="4000" b="1" i="0" u="none" strike="noStrike" cap="none" dirty="0">
                <a:solidFill>
                  <a:schemeClr val="lt1"/>
                </a:solidFill>
                <a:latin typeface="Montserrat"/>
                <a:ea typeface="Montserrat"/>
                <a:cs typeface="Montserrat"/>
                <a:sym typeface="Montserrat"/>
              </a:rPr>
              <a:t>KAL OPORTUNIDÁDIS TA EZISTI PA ADOTA SOLUSON PREPARÁDU PA KLIMA? </a:t>
            </a:r>
          </a:p>
        </p:txBody>
      </p:sp>
      <p:sp>
        <p:nvSpPr>
          <p:cNvPr id="644" name="Shape 644"/>
          <p:cNvSpPr txBox="1"/>
          <p:nvPr/>
        </p:nvSpPr>
        <p:spPr>
          <a:xfrm>
            <a:off x="3666860" y="2788707"/>
            <a:ext cx="8808822" cy="156966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111E2D"/>
              </a:buClr>
              <a:buSzPct val="25000"/>
              <a:buFont typeface="Montserrat"/>
              <a:buNone/>
            </a:pPr>
            <a:r>
              <a:rPr lang="en-US" sz="9600" b="1" i="0" u="none" strike="noStrike" cap="none" dirty="0">
                <a:solidFill>
                  <a:srgbClr val="111E2D"/>
                </a:solidFill>
                <a:latin typeface="Montserrat"/>
                <a:ea typeface="Montserrat"/>
                <a:cs typeface="Montserrat"/>
                <a:sym typeface="Montserrat"/>
              </a:rPr>
              <a:t>DISKUSON</a:t>
            </a:r>
          </a:p>
        </p:txBody>
      </p:sp>
      <p:sp>
        <p:nvSpPr>
          <p:cNvPr id="645" name="Shape 645"/>
          <p:cNvSpPr txBox="1"/>
          <p:nvPr/>
        </p:nvSpPr>
        <p:spPr>
          <a:xfrm>
            <a:off x="1562786" y="501537"/>
            <a:ext cx="27460576" cy="212365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111E2D"/>
              </a:buClr>
              <a:buSzPct val="25000"/>
              <a:buFont typeface="Montserrat"/>
              <a:buNone/>
            </a:pPr>
            <a:r>
              <a:rPr lang="en-US" sz="6000" b="0" i="0" u="none" strike="noStrike" cap="none" dirty="0">
                <a:solidFill>
                  <a:srgbClr val="111E2D"/>
                </a:solidFill>
                <a:latin typeface="Montserrat"/>
                <a:ea typeface="Montserrat"/>
                <a:cs typeface="Montserrat"/>
                <a:sym typeface="Montserrat"/>
              </a:rPr>
              <a:t>AVANSANDU PONTUS DI ASON  PREPARÁDU PA KLIMA</a:t>
            </a:r>
          </a:p>
        </p:txBody>
      </p:sp>
      <p:sp>
        <p:nvSpPr>
          <p:cNvPr id="646" name="Shape 646"/>
          <p:cNvSpPr/>
          <p:nvPr/>
        </p:nvSpPr>
        <p:spPr>
          <a:xfrm>
            <a:off x="14775698" y="4792112"/>
            <a:ext cx="12188824" cy="6863416"/>
          </a:xfrm>
          <a:prstGeom prst="rect">
            <a:avLst/>
          </a:prstGeom>
          <a:noFill/>
          <a:ln>
            <a:noFill/>
          </a:ln>
        </p:spPr>
        <p:txBody>
          <a:bodyPr lIns="91425" tIns="45700" rIns="91425" bIns="45700" anchor="t" anchorCtr="0">
            <a:noAutofit/>
          </a:bodyPr>
          <a:lstStyle/>
          <a:p>
            <a:pPr marL="571500" marR="0" lvl="0" indent="-571500" algn="l" rtl="0">
              <a:lnSpc>
                <a:spcPct val="100000"/>
              </a:lnSpc>
              <a:spcBef>
                <a:spcPts val="0"/>
              </a:spcBef>
              <a:spcAft>
                <a:spcPts val="0"/>
              </a:spcAft>
              <a:buClr>
                <a:srgbClr val="111E2D"/>
              </a:buClr>
              <a:buSzPct val="100000"/>
              <a:buFont typeface="Noto Sans Symbols"/>
              <a:buChar char="✓"/>
            </a:pPr>
            <a:r>
              <a:rPr lang="en-US" sz="3600" dirty="0" err="1">
                <a:solidFill>
                  <a:srgbClr val="111E2D"/>
                </a:solidFill>
                <a:latin typeface="Lora"/>
                <a:ea typeface="Lora"/>
                <a:cs typeface="Lora"/>
                <a:sym typeface="Lora"/>
              </a:rPr>
              <a:t>Feramentas</a:t>
            </a:r>
            <a:r>
              <a:rPr lang="en-US" sz="3600" dirty="0">
                <a:solidFill>
                  <a:srgbClr val="111E2D"/>
                </a:solidFill>
                <a:latin typeface="Lora"/>
                <a:ea typeface="Lora"/>
                <a:cs typeface="Lora"/>
                <a:sym typeface="Lora"/>
              </a:rPr>
              <a:t> </a:t>
            </a:r>
            <a:r>
              <a:rPr lang="en-US" sz="3600" b="0" i="0" u="none" strike="noStrike" cap="none" dirty="0" err="1">
                <a:solidFill>
                  <a:srgbClr val="111E2D"/>
                </a:solidFill>
                <a:latin typeface="Lora"/>
                <a:ea typeface="Lora"/>
                <a:cs typeface="Lora"/>
                <a:sym typeface="Lora"/>
              </a:rPr>
              <a:t>Avansádu</a:t>
            </a:r>
            <a:r>
              <a:rPr lang="en-US" sz="3600" b="0" i="0" u="none" strike="noStrike" cap="none" dirty="0">
                <a:solidFill>
                  <a:srgbClr val="111E2D"/>
                </a:solidFill>
                <a:latin typeface="Lora"/>
                <a:ea typeface="Lora"/>
                <a:cs typeface="Lora"/>
                <a:sym typeface="Lora"/>
              </a:rPr>
              <a:t> pa </a:t>
            </a:r>
            <a:r>
              <a:rPr lang="en-US" sz="3600" b="0" i="0" u="none" strike="noStrike" cap="none" dirty="0" err="1">
                <a:solidFill>
                  <a:srgbClr val="111E2D"/>
                </a:solidFill>
                <a:latin typeface="Lora"/>
                <a:ea typeface="Lora"/>
                <a:cs typeface="Lora"/>
                <a:sym typeface="Lora"/>
              </a:rPr>
              <a:t>toma</a:t>
            </a:r>
            <a:r>
              <a:rPr lang="en-US" sz="3600" b="0" i="0" u="none" strike="noStrike" cap="none" dirty="0">
                <a:solidFill>
                  <a:srgbClr val="111E2D"/>
                </a:solidFill>
                <a:latin typeface="Lora"/>
                <a:ea typeface="Lora"/>
                <a:cs typeface="Lora"/>
                <a:sym typeface="Lora"/>
              </a:rPr>
              <a:t> </a:t>
            </a:r>
            <a:r>
              <a:rPr lang="en-US" sz="3600" b="0" i="0" u="none" strike="noStrike" cap="none" dirty="0" err="1">
                <a:solidFill>
                  <a:srgbClr val="111E2D"/>
                </a:solidFill>
                <a:latin typeface="Lora"/>
                <a:ea typeface="Lora"/>
                <a:cs typeface="Lora"/>
                <a:sym typeface="Lora"/>
              </a:rPr>
              <a:t>desizon</a:t>
            </a:r>
            <a:endParaRPr lang="en-US" sz="3600" b="0" i="0" u="none" strike="noStrike" cap="none" dirty="0">
              <a:solidFill>
                <a:srgbClr val="111E2D"/>
              </a:solidFill>
              <a:latin typeface="Lora"/>
              <a:ea typeface="Lora"/>
              <a:cs typeface="Lora"/>
              <a:sym typeface="Lora"/>
            </a:endParaRPr>
          </a:p>
          <a:p>
            <a:pPr marL="0" marR="0" lvl="0" indent="0" algn="l" rtl="0">
              <a:lnSpc>
                <a:spcPct val="100000"/>
              </a:lnSpc>
              <a:spcBef>
                <a:spcPts val="0"/>
              </a:spcBef>
              <a:spcAft>
                <a:spcPts val="0"/>
              </a:spcAft>
              <a:buClr>
                <a:srgbClr val="111E2D"/>
              </a:buClr>
              <a:buFont typeface="Arial"/>
              <a:buNone/>
            </a:pPr>
            <a:endParaRPr sz="3600" b="0" i="0" u="none" strike="noStrike" cap="none" dirty="0">
              <a:solidFill>
                <a:srgbClr val="111E2D"/>
              </a:solidFill>
              <a:latin typeface="Lora"/>
              <a:ea typeface="Lora"/>
              <a:cs typeface="Lora"/>
              <a:sym typeface="Lora"/>
            </a:endParaRPr>
          </a:p>
          <a:p>
            <a:pPr marL="571500" marR="0" lvl="0" indent="-571500" algn="l" rtl="0">
              <a:lnSpc>
                <a:spcPct val="100000"/>
              </a:lnSpc>
              <a:spcBef>
                <a:spcPts val="0"/>
              </a:spcBef>
              <a:spcAft>
                <a:spcPts val="0"/>
              </a:spcAft>
              <a:buClr>
                <a:srgbClr val="111E2D"/>
              </a:buClr>
              <a:buSzPct val="100000"/>
              <a:buFont typeface="Noto Sans Symbols"/>
              <a:buChar char="✓"/>
            </a:pPr>
            <a:r>
              <a:rPr lang="en-US" sz="3600" b="0" i="0" u="none" strike="noStrike" cap="none" dirty="0" err="1">
                <a:solidFill>
                  <a:srgbClr val="111E2D"/>
                </a:solidFill>
                <a:latin typeface="Lora"/>
                <a:ea typeface="Lora"/>
                <a:cs typeface="Lora"/>
                <a:sym typeface="Lora"/>
              </a:rPr>
              <a:t>Komunidádis</a:t>
            </a:r>
            <a:r>
              <a:rPr lang="en-US" sz="3600" b="0" i="0" u="none" strike="noStrike" cap="none" dirty="0">
                <a:solidFill>
                  <a:srgbClr val="111E2D"/>
                </a:solidFill>
                <a:latin typeface="Lora"/>
                <a:ea typeface="Lora"/>
                <a:cs typeface="Lora"/>
                <a:sym typeface="Lora"/>
              </a:rPr>
              <a:t> </a:t>
            </a:r>
            <a:r>
              <a:rPr lang="en-US" sz="3600" b="0" i="0" u="none" strike="noStrike" cap="none" dirty="0" err="1">
                <a:solidFill>
                  <a:srgbClr val="111E2D"/>
                </a:solidFill>
                <a:latin typeface="Lora"/>
                <a:ea typeface="Lora"/>
                <a:cs typeface="Lora"/>
                <a:sym typeface="Lora"/>
              </a:rPr>
              <a:t>preparádu</a:t>
            </a:r>
            <a:r>
              <a:rPr lang="en-US" sz="3600" b="0" i="0" u="none" strike="noStrike" cap="none" dirty="0">
                <a:solidFill>
                  <a:srgbClr val="111E2D"/>
                </a:solidFill>
                <a:latin typeface="Lora"/>
                <a:ea typeface="Lora"/>
                <a:cs typeface="Lora"/>
                <a:sym typeface="Lora"/>
              </a:rPr>
              <a:t> &amp; </a:t>
            </a:r>
            <a:r>
              <a:rPr lang="en-US" sz="3600" b="0" i="0" u="none" strike="noStrike" cap="none" dirty="0" err="1">
                <a:solidFill>
                  <a:srgbClr val="111E2D"/>
                </a:solidFill>
                <a:latin typeface="Lora"/>
                <a:ea typeface="Lora"/>
                <a:cs typeface="Lora"/>
                <a:sym typeface="Lora"/>
              </a:rPr>
              <a:t>konetádu</a:t>
            </a:r>
            <a:endParaRPr lang="en-US" sz="3600" b="0" i="0" u="none" strike="noStrike" cap="none" dirty="0">
              <a:solidFill>
                <a:srgbClr val="111E2D"/>
              </a:solidFill>
              <a:latin typeface="Lora"/>
              <a:ea typeface="Lora"/>
              <a:cs typeface="Lora"/>
              <a:sym typeface="Lora"/>
            </a:endParaRPr>
          </a:p>
          <a:p>
            <a:pPr marL="0" marR="0" lvl="0" indent="0" algn="l" rtl="0">
              <a:lnSpc>
                <a:spcPct val="100000"/>
              </a:lnSpc>
              <a:spcBef>
                <a:spcPts val="0"/>
              </a:spcBef>
              <a:spcAft>
                <a:spcPts val="0"/>
              </a:spcAft>
              <a:buClr>
                <a:srgbClr val="111E2D"/>
              </a:buClr>
              <a:buFont typeface="Arial"/>
              <a:buNone/>
            </a:pPr>
            <a:endParaRPr sz="3600" b="0" i="0" u="none" strike="noStrike" cap="none" dirty="0">
              <a:solidFill>
                <a:srgbClr val="111E2D"/>
              </a:solidFill>
              <a:latin typeface="Lora"/>
              <a:ea typeface="Lora"/>
              <a:cs typeface="Lora"/>
              <a:sym typeface="Lora"/>
            </a:endParaRPr>
          </a:p>
          <a:p>
            <a:pPr marL="571500" marR="0" lvl="0" indent="-571500" algn="l" rtl="0">
              <a:lnSpc>
                <a:spcPct val="100000"/>
              </a:lnSpc>
              <a:spcBef>
                <a:spcPts val="0"/>
              </a:spcBef>
              <a:spcAft>
                <a:spcPts val="0"/>
              </a:spcAft>
              <a:buClr>
                <a:srgbClr val="111E2D"/>
              </a:buClr>
              <a:buSzPct val="100000"/>
              <a:buFont typeface="Noto Sans Symbols"/>
              <a:buChar char="✓"/>
            </a:pPr>
            <a:r>
              <a:rPr lang="en-US" sz="3600" b="0" i="0" u="none" strike="noStrike" cap="none" dirty="0" err="1">
                <a:solidFill>
                  <a:srgbClr val="111E2D"/>
                </a:solidFill>
                <a:latin typeface="Lora"/>
                <a:ea typeface="Lora"/>
                <a:cs typeface="Lora"/>
                <a:sym typeface="Lora"/>
              </a:rPr>
              <a:t>Linhas</a:t>
            </a:r>
            <a:r>
              <a:rPr lang="en-US" sz="3600" b="0" i="0" u="none" strike="noStrike" cap="none" dirty="0">
                <a:solidFill>
                  <a:srgbClr val="111E2D"/>
                </a:solidFill>
                <a:latin typeface="Lora"/>
                <a:ea typeface="Lora"/>
                <a:cs typeface="Lora"/>
                <a:sym typeface="Lora"/>
              </a:rPr>
              <a:t> di </a:t>
            </a:r>
            <a:r>
              <a:rPr lang="en-US" sz="3600" b="0" i="0" u="none" strike="noStrike" cap="none" dirty="0" err="1">
                <a:solidFill>
                  <a:srgbClr val="111E2D"/>
                </a:solidFill>
                <a:latin typeface="Lora"/>
                <a:ea typeface="Lora"/>
                <a:cs typeface="Lora"/>
                <a:sym typeface="Lora"/>
              </a:rPr>
              <a:t>kosta</a:t>
            </a:r>
            <a:r>
              <a:rPr lang="en-US" sz="3600" b="0" i="0" u="none" strike="noStrike" cap="none" dirty="0">
                <a:solidFill>
                  <a:srgbClr val="111E2D"/>
                </a:solidFill>
                <a:latin typeface="Lora"/>
                <a:ea typeface="Lora"/>
                <a:cs typeface="Lora"/>
                <a:sym typeface="Lora"/>
              </a:rPr>
              <a:t> </a:t>
            </a:r>
            <a:r>
              <a:rPr lang="en-US" sz="3600" b="0" i="0" u="none" strike="noStrike" cap="none" dirty="0" err="1">
                <a:solidFill>
                  <a:srgbClr val="111E2D"/>
                </a:solidFill>
                <a:latin typeface="Lora"/>
                <a:ea typeface="Lora"/>
                <a:cs typeface="Lora"/>
                <a:sym typeface="Lora"/>
              </a:rPr>
              <a:t>Protejídu</a:t>
            </a:r>
            <a:endParaRPr lang="en-US" sz="3600" b="0" i="0" u="none" strike="noStrike" cap="none" dirty="0">
              <a:solidFill>
                <a:srgbClr val="111E2D"/>
              </a:solidFill>
              <a:latin typeface="Lora"/>
              <a:ea typeface="Lora"/>
              <a:cs typeface="Lora"/>
              <a:sym typeface="Lora"/>
            </a:endParaRPr>
          </a:p>
          <a:p>
            <a:pPr marL="571500" marR="0" lvl="0" indent="-571500" algn="l" rtl="0">
              <a:lnSpc>
                <a:spcPct val="100000"/>
              </a:lnSpc>
              <a:spcBef>
                <a:spcPts val="0"/>
              </a:spcBef>
              <a:spcAft>
                <a:spcPts val="0"/>
              </a:spcAft>
              <a:buClr>
                <a:srgbClr val="111E2D"/>
              </a:buClr>
              <a:buFont typeface="Noto Sans Symbols"/>
              <a:buNone/>
            </a:pPr>
            <a:endParaRPr sz="3600" b="0" i="0" u="none" strike="noStrike" cap="none" dirty="0">
              <a:solidFill>
                <a:srgbClr val="111E2D"/>
              </a:solidFill>
              <a:latin typeface="Lora"/>
              <a:ea typeface="Lora"/>
              <a:cs typeface="Lora"/>
              <a:sym typeface="Lora"/>
            </a:endParaRPr>
          </a:p>
          <a:p>
            <a:pPr marL="571500" lvl="0" indent="-571500">
              <a:buClr>
                <a:srgbClr val="111E2D"/>
              </a:buClr>
              <a:buSzPct val="100000"/>
              <a:buFont typeface="Noto Sans Symbols"/>
              <a:buChar char="✓"/>
            </a:pPr>
            <a:r>
              <a:rPr lang="en-US" sz="3600" dirty="0" err="1">
                <a:solidFill>
                  <a:srgbClr val="111E2D"/>
                </a:solidFill>
                <a:latin typeface="Lora"/>
                <a:ea typeface="Lora"/>
                <a:cs typeface="Lora"/>
                <a:sym typeface="Lora"/>
              </a:rPr>
              <a:t>Infrastrutura</a:t>
            </a:r>
            <a:r>
              <a:rPr lang="en-US" sz="3600" dirty="0">
                <a:solidFill>
                  <a:srgbClr val="111E2D"/>
                </a:solidFill>
                <a:latin typeface="Lora"/>
                <a:ea typeface="Lora"/>
                <a:cs typeface="Lora"/>
                <a:sym typeface="Lora"/>
              </a:rPr>
              <a:t> </a:t>
            </a:r>
            <a:r>
              <a:rPr lang="en-US" sz="3600" dirty="0" err="1">
                <a:solidFill>
                  <a:srgbClr val="111E2D"/>
                </a:solidFill>
                <a:latin typeface="Lora"/>
                <a:ea typeface="Lora"/>
                <a:cs typeface="Lora"/>
                <a:sym typeface="Lora"/>
              </a:rPr>
              <a:t>Resistênti</a:t>
            </a:r>
            <a:endParaRPr lang="en-US" sz="3600" b="0" i="0" u="none" strike="noStrike" cap="none" dirty="0">
              <a:solidFill>
                <a:srgbClr val="111E2D"/>
              </a:solidFill>
              <a:latin typeface="Lora"/>
              <a:ea typeface="Lora"/>
              <a:cs typeface="Lora"/>
              <a:sym typeface="Lora"/>
            </a:endParaRPr>
          </a:p>
          <a:p>
            <a:pPr marL="571500" marR="0" lvl="0" indent="-571500" algn="l" rtl="0">
              <a:lnSpc>
                <a:spcPct val="100000"/>
              </a:lnSpc>
              <a:spcBef>
                <a:spcPts val="0"/>
              </a:spcBef>
              <a:spcAft>
                <a:spcPts val="0"/>
              </a:spcAft>
              <a:buClr>
                <a:srgbClr val="111E2D"/>
              </a:buClr>
              <a:buFont typeface="Noto Sans Symbols"/>
              <a:buNone/>
            </a:pPr>
            <a:endParaRPr sz="3600" b="0" i="0" u="none" strike="noStrike" cap="none" dirty="0">
              <a:solidFill>
                <a:srgbClr val="111E2D"/>
              </a:solidFill>
              <a:latin typeface="Lora"/>
              <a:ea typeface="Lora"/>
              <a:cs typeface="Lora"/>
              <a:sym typeface="Lora"/>
            </a:endParaRPr>
          </a:p>
          <a:p>
            <a:pPr marL="571500" marR="0" lvl="0" indent="-571500" algn="l" rtl="0">
              <a:lnSpc>
                <a:spcPct val="100000"/>
              </a:lnSpc>
              <a:spcBef>
                <a:spcPts val="0"/>
              </a:spcBef>
              <a:spcAft>
                <a:spcPts val="0"/>
              </a:spcAft>
              <a:buClr>
                <a:srgbClr val="111E2D"/>
              </a:buClr>
              <a:buSzPct val="100000"/>
              <a:buFont typeface="Noto Sans Symbols"/>
              <a:buChar char="✓"/>
            </a:pPr>
            <a:r>
              <a:rPr lang="en-US" sz="3600" b="0" i="0" u="none" strike="noStrike" cap="none" dirty="0" err="1">
                <a:solidFill>
                  <a:srgbClr val="111E2D"/>
                </a:solidFill>
                <a:latin typeface="Lora"/>
                <a:ea typeface="Lora"/>
                <a:cs typeface="Lora"/>
                <a:sym typeface="Lora"/>
              </a:rPr>
              <a:t>Edifísius</a:t>
            </a:r>
            <a:r>
              <a:rPr lang="en-US" sz="3600" b="0" i="0" u="none" strike="noStrike" cap="none" dirty="0">
                <a:solidFill>
                  <a:srgbClr val="111E2D"/>
                </a:solidFill>
                <a:latin typeface="Lora"/>
                <a:ea typeface="Lora"/>
                <a:cs typeface="Lora"/>
                <a:sym typeface="Lora"/>
              </a:rPr>
              <a:t> </a:t>
            </a:r>
            <a:r>
              <a:rPr lang="en-US" sz="3600" b="0" i="0" u="none" strike="noStrike" cap="none" dirty="0" err="1">
                <a:solidFill>
                  <a:srgbClr val="111E2D"/>
                </a:solidFill>
                <a:latin typeface="Lora"/>
                <a:ea typeface="Lora"/>
                <a:cs typeface="Lora"/>
                <a:sym typeface="Lora"/>
              </a:rPr>
              <a:t>Adaptádu</a:t>
            </a:r>
            <a:endParaRPr lang="en-US" sz="3600" b="0" i="0" u="none" strike="noStrike" cap="none" dirty="0">
              <a:solidFill>
                <a:srgbClr val="111E2D"/>
              </a:solidFill>
              <a:latin typeface="Lora"/>
              <a:ea typeface="Lora"/>
              <a:cs typeface="Lora"/>
              <a:sym typeface="Lora"/>
            </a:endParaRPr>
          </a:p>
        </p:txBody>
      </p:sp>
      <p:sp>
        <p:nvSpPr>
          <p:cNvPr id="647" name="Shape 647"/>
          <p:cNvSpPr/>
          <p:nvPr/>
        </p:nvSpPr>
        <p:spPr>
          <a:xfrm>
            <a:off x="613" y="0"/>
            <a:ext cx="815108" cy="2088657"/>
          </a:xfrm>
          <a:prstGeom prst="rect">
            <a:avLst/>
          </a:prstGeom>
          <a:solidFill>
            <a:srgbClr val="111D2C"/>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111D2C"/>
              </a:solidFill>
              <a:latin typeface="Lato"/>
              <a:ea typeface="Lato"/>
              <a:cs typeface="Lato"/>
              <a:sym typeface="La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47"/>
                                        </p:tgtEl>
                                        <p:attrNameLst>
                                          <p:attrName>style.visibility</p:attrName>
                                        </p:attrNameLst>
                                      </p:cBhvr>
                                      <p:to>
                                        <p:strVal val="visible"/>
                                      </p:to>
                                    </p:set>
                                    <p:animEffect transition="in" filter="fade">
                                      <p:cBhvr>
                                        <p:cTn id="7" dur="500"/>
                                        <p:tgtEl>
                                          <p:spTgt spid="6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Shape 653"/>
          <p:cNvSpPr txBox="1"/>
          <p:nvPr/>
        </p:nvSpPr>
        <p:spPr>
          <a:xfrm>
            <a:off x="18192603" y="13008214"/>
            <a:ext cx="5886546" cy="338554"/>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2"/>
              </a:buClr>
              <a:buSzPct val="25000"/>
              <a:buFont typeface="Montserrat"/>
              <a:buNone/>
            </a:pPr>
            <a:r>
              <a:rPr lang="en-US" sz="1600" b="0" i="0" u="none" strike="noStrike" cap="none">
                <a:solidFill>
                  <a:schemeClr val="dk2"/>
                </a:solidFill>
                <a:latin typeface="Montserrat"/>
                <a:ea typeface="Montserrat"/>
                <a:cs typeface="Montserrat"/>
                <a:sym typeface="Montserrat"/>
              </a:rPr>
              <a:t>CLIMATE READY BOSTON</a:t>
            </a:r>
          </a:p>
        </p:txBody>
      </p:sp>
      <p:sp>
        <p:nvSpPr>
          <p:cNvPr id="654" name="Shape 654"/>
          <p:cNvSpPr/>
          <p:nvPr/>
        </p:nvSpPr>
        <p:spPr>
          <a:xfrm>
            <a:off x="13888517" y="1097345"/>
            <a:ext cx="9744081" cy="3170097"/>
          </a:xfrm>
          <a:prstGeom prst="rect">
            <a:avLst/>
          </a:prstGeom>
          <a:noFill/>
          <a:ln>
            <a:noFill/>
          </a:ln>
        </p:spPr>
        <p:txBody>
          <a:bodyPr lIns="91425" tIns="45700" rIns="91425" bIns="45700" anchor="t" anchorCtr="0">
            <a:noAutofit/>
          </a:bodyPr>
          <a:lstStyle/>
          <a:p>
            <a:pPr marL="571500" marR="0" lvl="0" indent="-571500" algn="l" rtl="0">
              <a:lnSpc>
                <a:spcPct val="100000"/>
              </a:lnSpc>
              <a:spcBef>
                <a:spcPts val="0"/>
              </a:spcBef>
              <a:spcAft>
                <a:spcPts val="0"/>
              </a:spcAft>
              <a:buClr>
                <a:srgbClr val="111E2D"/>
              </a:buClr>
              <a:buSzPct val="100000"/>
              <a:buFont typeface="Arial"/>
              <a:buChar char="•"/>
            </a:pPr>
            <a:r>
              <a:rPr lang="en-US" sz="4000" b="0" i="0" u="none" strike="noStrike" cap="none" dirty="0" err="1">
                <a:solidFill>
                  <a:srgbClr val="111E2D"/>
                </a:solidFill>
                <a:latin typeface="Lora"/>
                <a:ea typeface="Lora"/>
                <a:cs typeface="Lora"/>
                <a:sym typeface="Lora"/>
              </a:rPr>
              <a:t>Asosia</a:t>
            </a:r>
            <a:r>
              <a:rPr lang="en-US" sz="4000" b="0" i="0" u="none" strike="noStrike" cap="none" dirty="0">
                <a:solidFill>
                  <a:srgbClr val="111E2D"/>
                </a:solidFill>
                <a:latin typeface="Lora"/>
                <a:ea typeface="Lora"/>
                <a:cs typeface="Lora"/>
                <a:sym typeface="Lora"/>
              </a:rPr>
              <a:t> </a:t>
            </a:r>
            <a:r>
              <a:rPr lang="en-US" sz="4000" b="0" i="0" u="none" strike="noStrike" cap="none" dirty="0" err="1">
                <a:solidFill>
                  <a:srgbClr val="111E2D"/>
                </a:solidFill>
                <a:latin typeface="Lora"/>
                <a:ea typeface="Lora"/>
                <a:cs typeface="Lora"/>
                <a:sym typeface="Lora"/>
              </a:rPr>
              <a:t>ku</a:t>
            </a:r>
            <a:r>
              <a:rPr lang="en-US" sz="4000" b="0" i="0" u="none" strike="noStrike" cap="none" dirty="0">
                <a:solidFill>
                  <a:srgbClr val="111E2D"/>
                </a:solidFill>
                <a:latin typeface="Lora"/>
                <a:ea typeface="Lora"/>
                <a:cs typeface="Lora"/>
                <a:sym typeface="Lora"/>
              </a:rPr>
              <a:t> in </a:t>
            </a:r>
            <a:r>
              <a:rPr lang="en-US" sz="4000" b="0" i="0" u="none" strike="noStrike" cap="none" dirty="0" err="1">
                <a:solidFill>
                  <a:srgbClr val="111E2D"/>
                </a:solidFill>
                <a:latin typeface="Lora"/>
                <a:ea typeface="Lora"/>
                <a:cs typeface="Lora"/>
                <a:sym typeface="Lora"/>
              </a:rPr>
              <a:t>ekipa</a:t>
            </a:r>
            <a:r>
              <a:rPr lang="en-US" sz="4000" b="0" i="0" u="none" strike="noStrike" cap="none" dirty="0">
                <a:solidFill>
                  <a:srgbClr val="111E2D"/>
                </a:solidFill>
                <a:latin typeface="Lora"/>
                <a:ea typeface="Lora"/>
                <a:cs typeface="Lora"/>
                <a:sym typeface="Lora"/>
              </a:rPr>
              <a:t> di </a:t>
            </a:r>
            <a:r>
              <a:rPr lang="en-US" sz="4000" b="0" i="0" u="none" strike="noStrike" cap="none" dirty="0" err="1">
                <a:solidFill>
                  <a:srgbClr val="111E2D"/>
                </a:solidFill>
                <a:latin typeface="Lora"/>
                <a:ea typeface="Lora"/>
                <a:cs typeface="Lora"/>
                <a:sym typeface="Lora"/>
              </a:rPr>
              <a:t>bu</a:t>
            </a:r>
            <a:r>
              <a:rPr lang="en-US" sz="4000" b="0" i="0" u="none" strike="noStrike" cap="none" dirty="0">
                <a:solidFill>
                  <a:srgbClr val="111E2D"/>
                </a:solidFill>
                <a:latin typeface="Lora"/>
                <a:ea typeface="Lora"/>
                <a:cs typeface="Lora"/>
                <a:sym typeface="Lora"/>
              </a:rPr>
              <a:t> </a:t>
            </a:r>
            <a:r>
              <a:rPr lang="en-US" sz="4000" b="0" i="0" u="none" strike="noStrike" cap="none" dirty="0" err="1">
                <a:solidFill>
                  <a:srgbClr val="111E2D"/>
                </a:solidFill>
                <a:latin typeface="Lora"/>
                <a:ea typeface="Lora"/>
                <a:cs typeface="Lora"/>
                <a:sym typeface="Lora"/>
              </a:rPr>
              <a:t>bairu</a:t>
            </a:r>
            <a:r>
              <a:rPr lang="en-US" sz="4000" b="0" i="0" u="none" strike="noStrike" cap="none" dirty="0">
                <a:solidFill>
                  <a:srgbClr val="111E2D"/>
                </a:solidFill>
                <a:latin typeface="Lora"/>
                <a:ea typeface="Lora"/>
                <a:cs typeface="Lora"/>
                <a:sym typeface="Lora"/>
              </a:rPr>
              <a:t>  </a:t>
            </a:r>
            <a:r>
              <a:rPr lang="en-US" sz="4000" b="0" i="0" u="sng" strike="noStrike" cap="none" dirty="0">
                <a:solidFill>
                  <a:schemeClr val="hlink"/>
                </a:solidFill>
                <a:latin typeface="Lora"/>
                <a:ea typeface="Lora"/>
                <a:cs typeface="Lora"/>
                <a:sym typeface="Lora"/>
                <a:hlinkClick r:id="rId3"/>
              </a:rPr>
              <a:t>www.greenovateboston.org</a:t>
            </a:r>
          </a:p>
          <a:p>
            <a:pPr marL="0" marR="0" lvl="0" indent="0" algn="l" rtl="0">
              <a:lnSpc>
                <a:spcPct val="100000"/>
              </a:lnSpc>
              <a:spcBef>
                <a:spcPts val="0"/>
              </a:spcBef>
              <a:spcAft>
                <a:spcPts val="0"/>
              </a:spcAft>
              <a:buClr>
                <a:srgbClr val="000000"/>
              </a:buClr>
              <a:buFont typeface="Arial"/>
              <a:buNone/>
            </a:pPr>
            <a:endParaRPr sz="4000" b="0" i="0" u="none" strike="noStrike" cap="none" dirty="0">
              <a:solidFill>
                <a:srgbClr val="111E2D"/>
              </a:solidFill>
              <a:latin typeface="Lora"/>
              <a:ea typeface="Lora"/>
              <a:cs typeface="Lora"/>
              <a:sym typeface="Lora"/>
            </a:endParaRPr>
          </a:p>
          <a:p>
            <a:pPr marL="571500" marR="0" lvl="0" indent="-571500" algn="l" rtl="0">
              <a:lnSpc>
                <a:spcPct val="100000"/>
              </a:lnSpc>
              <a:spcBef>
                <a:spcPts val="0"/>
              </a:spcBef>
              <a:spcAft>
                <a:spcPts val="0"/>
              </a:spcAft>
              <a:buClr>
                <a:srgbClr val="111E2D"/>
              </a:buClr>
              <a:buSzPct val="100000"/>
              <a:buFont typeface="Arial"/>
              <a:buChar char="•"/>
            </a:pPr>
            <a:r>
              <a:rPr lang="en-US" sz="4000" b="0" i="0" u="none" strike="noStrike" cap="none" dirty="0" err="1">
                <a:solidFill>
                  <a:srgbClr val="111E2D"/>
                </a:solidFill>
                <a:latin typeface="Lora"/>
                <a:ea typeface="Lora"/>
                <a:cs typeface="Lora"/>
                <a:sym typeface="Lora"/>
              </a:rPr>
              <a:t>Dá</a:t>
            </a:r>
            <a:r>
              <a:rPr lang="en-US" sz="4000" b="0" i="0" u="none" strike="noStrike" cap="none" dirty="0">
                <a:solidFill>
                  <a:srgbClr val="111E2D"/>
                </a:solidFill>
                <a:latin typeface="Lora"/>
                <a:ea typeface="Lora"/>
                <a:cs typeface="Lora"/>
                <a:sym typeface="Lora"/>
              </a:rPr>
              <a:t> </a:t>
            </a:r>
            <a:r>
              <a:rPr lang="en-US" sz="4000" b="0" i="0" u="none" strike="noStrike" cap="none" dirty="0" err="1">
                <a:solidFill>
                  <a:srgbClr val="111E2D"/>
                </a:solidFill>
                <a:latin typeface="Lora"/>
                <a:ea typeface="Lora"/>
                <a:cs typeface="Lora"/>
                <a:sym typeface="Lora"/>
              </a:rPr>
              <a:t>bu</a:t>
            </a:r>
            <a:r>
              <a:rPr lang="en-US" sz="4000" b="0" i="0" u="none" strike="noStrike" cap="none" dirty="0">
                <a:solidFill>
                  <a:srgbClr val="111E2D"/>
                </a:solidFill>
                <a:latin typeface="Lora"/>
                <a:ea typeface="Lora"/>
                <a:cs typeface="Lora"/>
                <a:sym typeface="Lora"/>
              </a:rPr>
              <a:t> </a:t>
            </a:r>
            <a:r>
              <a:rPr lang="en-US" sz="4000" b="0" i="0" u="none" strike="noStrike" cap="none" dirty="0" err="1">
                <a:solidFill>
                  <a:srgbClr val="111E2D"/>
                </a:solidFill>
                <a:latin typeface="Lora"/>
                <a:ea typeface="Lora"/>
                <a:cs typeface="Lora"/>
                <a:sym typeface="Lora"/>
              </a:rPr>
              <a:t>kontribuison</a:t>
            </a:r>
            <a:r>
              <a:rPr lang="en-US" sz="4000" b="0" i="0" u="none" strike="noStrike" cap="none" dirty="0">
                <a:solidFill>
                  <a:srgbClr val="111E2D"/>
                </a:solidFill>
                <a:latin typeface="Lora"/>
                <a:ea typeface="Lora"/>
                <a:cs typeface="Lora"/>
                <a:sym typeface="Lora"/>
              </a:rPr>
              <a:t> </a:t>
            </a:r>
            <a:r>
              <a:rPr lang="en-US" sz="4000" b="0" i="0" u="none" strike="noStrike" cap="none" dirty="0" err="1">
                <a:solidFill>
                  <a:srgbClr val="111E2D"/>
                </a:solidFill>
                <a:latin typeface="Lora"/>
                <a:ea typeface="Lora"/>
                <a:cs typeface="Lora"/>
                <a:sym typeface="Lora"/>
              </a:rPr>
              <a:t>en</a:t>
            </a:r>
            <a:r>
              <a:rPr lang="en-US" sz="4000" b="0" i="0" u="none" strike="noStrike" cap="none" dirty="0">
                <a:solidFill>
                  <a:srgbClr val="111E2D"/>
                </a:solidFill>
                <a:latin typeface="Lora"/>
                <a:ea typeface="Lora"/>
                <a:cs typeface="Lora"/>
                <a:sym typeface="Lora"/>
              </a:rPr>
              <a:t> </a:t>
            </a:r>
            <a:r>
              <a:rPr lang="en-US" sz="4000" b="0" i="0" u="none" strike="noStrike" cap="none" dirty="0" err="1">
                <a:solidFill>
                  <a:srgbClr val="111E2D"/>
                </a:solidFill>
                <a:latin typeface="Lora"/>
                <a:ea typeface="Lora"/>
                <a:cs typeface="Lora"/>
                <a:sym typeface="Lora"/>
              </a:rPr>
              <a:t>relason</a:t>
            </a:r>
            <a:r>
              <a:rPr lang="en-US" sz="4000" b="0" i="0" u="none" strike="noStrike" cap="none" dirty="0">
                <a:solidFill>
                  <a:srgbClr val="111E2D"/>
                </a:solidFill>
                <a:latin typeface="Lora"/>
                <a:ea typeface="Lora"/>
                <a:cs typeface="Lora"/>
                <a:sym typeface="Lora"/>
              </a:rPr>
              <a:t> a </a:t>
            </a:r>
            <a:r>
              <a:rPr lang="en-US" sz="4000" b="0" i="0" u="none" strike="noStrike" cap="none" dirty="0" err="1">
                <a:solidFill>
                  <a:srgbClr val="111E2D"/>
                </a:solidFill>
                <a:latin typeface="Lora"/>
                <a:ea typeface="Lora"/>
                <a:cs typeface="Lora"/>
                <a:sym typeface="Lora"/>
              </a:rPr>
              <a:t>vizon</a:t>
            </a:r>
            <a:r>
              <a:rPr lang="en-US" sz="4000" b="0" i="0" u="none" strike="noStrike" cap="none" dirty="0">
                <a:solidFill>
                  <a:srgbClr val="111E2D"/>
                </a:solidFill>
                <a:latin typeface="Lora"/>
                <a:ea typeface="Lora"/>
                <a:cs typeface="Lora"/>
                <a:sym typeface="Lora"/>
              </a:rPr>
              <a:t> pa </a:t>
            </a:r>
            <a:r>
              <a:rPr lang="en-US" sz="4000" b="0" i="0" u="none" strike="noStrike" cap="none" dirty="0" err="1">
                <a:solidFill>
                  <a:srgbClr val="111E2D"/>
                </a:solidFill>
                <a:latin typeface="Lora"/>
                <a:ea typeface="Lora"/>
                <a:cs typeface="Lora"/>
                <a:sym typeface="Lora"/>
              </a:rPr>
              <a:t>futuru</a:t>
            </a:r>
            <a:r>
              <a:rPr lang="en-US" sz="4000" b="0" i="0" u="none" strike="noStrike" cap="none" dirty="0">
                <a:solidFill>
                  <a:srgbClr val="111E2D"/>
                </a:solidFill>
                <a:latin typeface="Lora"/>
                <a:ea typeface="Lora"/>
                <a:cs typeface="Lora"/>
                <a:sym typeface="Lora"/>
              </a:rPr>
              <a:t> di Boston </a:t>
            </a:r>
            <a:r>
              <a:rPr lang="en-US" sz="4000" b="0" i="0" u="sng" strike="noStrike" cap="none" dirty="0">
                <a:solidFill>
                  <a:schemeClr val="hlink"/>
                </a:solidFill>
                <a:latin typeface="Lora"/>
                <a:ea typeface="Lora"/>
                <a:cs typeface="Lora"/>
                <a:sym typeface="Lora"/>
                <a:hlinkClick r:id="rId4"/>
              </a:rPr>
              <a:t>www.imagine.boston.gov</a:t>
            </a:r>
            <a:r>
              <a:rPr lang="en-US" sz="4000" b="0" i="0" u="none" strike="noStrike" cap="none" dirty="0">
                <a:solidFill>
                  <a:srgbClr val="111E2D"/>
                </a:solidFill>
                <a:latin typeface="Lora"/>
                <a:ea typeface="Lora"/>
                <a:cs typeface="Lora"/>
                <a:sym typeface="Lora"/>
              </a:rPr>
              <a:t> </a:t>
            </a:r>
          </a:p>
        </p:txBody>
      </p:sp>
      <p:pic>
        <p:nvPicPr>
          <p:cNvPr id="655" name="Shape 655"/>
          <p:cNvPicPr preferRelativeResize="0"/>
          <p:nvPr/>
        </p:nvPicPr>
        <p:blipFill rotWithShape="1">
          <a:blip r:embed="rId5">
            <a:alphaModFix/>
          </a:blip>
          <a:srcRect/>
          <a:stretch/>
        </p:blipFill>
        <p:spPr>
          <a:xfrm>
            <a:off x="0" y="5172075"/>
            <a:ext cx="24377649" cy="8543925"/>
          </a:xfrm>
          <a:prstGeom prst="rect">
            <a:avLst/>
          </a:prstGeom>
          <a:noFill/>
          <a:ln>
            <a:noFill/>
          </a:ln>
        </p:spPr>
      </p:pic>
      <p:sp>
        <p:nvSpPr>
          <p:cNvPr id="656" name="Shape 656"/>
          <p:cNvSpPr/>
          <p:nvPr/>
        </p:nvSpPr>
        <p:spPr>
          <a:xfrm>
            <a:off x="0" y="892633"/>
            <a:ext cx="12401550" cy="2050589"/>
          </a:xfrm>
          <a:prstGeom prst="rect">
            <a:avLst/>
          </a:prstGeom>
          <a:solidFill>
            <a:srgbClr val="111E2D"/>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chemeClr val="lt1"/>
              </a:solidFill>
              <a:latin typeface="Lato"/>
              <a:ea typeface="Lato"/>
              <a:cs typeface="Lato"/>
              <a:sym typeface="Lato"/>
            </a:endParaRPr>
          </a:p>
        </p:txBody>
      </p:sp>
      <p:sp>
        <p:nvSpPr>
          <p:cNvPr id="657" name="Shape 657"/>
          <p:cNvSpPr txBox="1"/>
          <p:nvPr/>
        </p:nvSpPr>
        <p:spPr>
          <a:xfrm>
            <a:off x="1486966" y="1395054"/>
            <a:ext cx="11842926" cy="313932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Montserrat"/>
              <a:buNone/>
            </a:pPr>
            <a:r>
              <a:rPr lang="en-US" sz="6600" b="1" i="0" u="none" strike="noStrike" cap="none" dirty="0">
                <a:solidFill>
                  <a:schemeClr val="lt1"/>
                </a:solidFill>
                <a:latin typeface="Montserrat"/>
                <a:ea typeface="Montserrat"/>
                <a:cs typeface="Montserrat"/>
                <a:sym typeface="Montserrat"/>
              </a:rPr>
              <a:t>KUZÊ KI BU PODI FAZI?</a:t>
            </a:r>
          </a:p>
          <a:p>
            <a:pPr marL="0" marR="0" lvl="0" indent="0" algn="l" rtl="0">
              <a:lnSpc>
                <a:spcPct val="100000"/>
              </a:lnSpc>
              <a:spcBef>
                <a:spcPts val="0"/>
              </a:spcBef>
              <a:spcAft>
                <a:spcPts val="0"/>
              </a:spcAft>
              <a:buClr>
                <a:srgbClr val="000000"/>
              </a:buClr>
              <a:buFont typeface="Arial"/>
              <a:buNone/>
            </a:pPr>
            <a:endParaRPr sz="6600" b="1" i="0" u="none" strike="noStrike" cap="none" dirty="0">
              <a:solidFill>
                <a:schemeClr val="lt1"/>
              </a:solidFill>
              <a:latin typeface="Montserrat"/>
              <a:ea typeface="Montserrat"/>
              <a:cs typeface="Montserrat"/>
              <a:sym typeface="Montserrat"/>
            </a:endParaRPr>
          </a:p>
          <a:p>
            <a:pPr marL="0" marR="0" lvl="0" indent="0" algn="l" rtl="0">
              <a:lnSpc>
                <a:spcPct val="100000"/>
              </a:lnSpc>
              <a:spcBef>
                <a:spcPts val="0"/>
              </a:spcBef>
              <a:spcAft>
                <a:spcPts val="0"/>
              </a:spcAft>
              <a:buClr>
                <a:srgbClr val="111E2D"/>
              </a:buClr>
              <a:buSzPct val="25000"/>
              <a:buFont typeface="Montserrat"/>
              <a:buNone/>
            </a:pPr>
            <a:r>
              <a:rPr lang="en-US" sz="6600" dirty="0">
                <a:solidFill>
                  <a:srgbClr val="111E2D"/>
                </a:solidFill>
                <a:latin typeface="Montserrat"/>
                <a:ea typeface="Montserrat"/>
                <a:cs typeface="Montserrat"/>
                <a:sym typeface="Montserrat"/>
              </a:rPr>
              <a:t>SEJA </a:t>
            </a:r>
            <a:r>
              <a:rPr lang="en-US" sz="6600" b="0" i="0" u="none" strike="noStrike" cap="none" dirty="0">
                <a:solidFill>
                  <a:srgbClr val="111E2D"/>
                </a:solidFill>
                <a:latin typeface="Montserrat"/>
                <a:ea typeface="Montserrat"/>
                <a:cs typeface="Montserrat"/>
                <a:sym typeface="Montserrat"/>
              </a:rPr>
              <a:t>PARTI DI SOLUSON</a:t>
            </a:r>
          </a:p>
        </p:txBody>
      </p:sp>
      <p:sp>
        <p:nvSpPr>
          <p:cNvPr id="658" name="Shape 658"/>
          <p:cNvSpPr/>
          <p:nvPr/>
        </p:nvSpPr>
        <p:spPr>
          <a:xfrm>
            <a:off x="0" y="3647844"/>
            <a:ext cx="1207656" cy="562451"/>
          </a:xfrm>
          <a:prstGeom prst="homePlate">
            <a:avLst>
              <a:gd name="adj" fmla="val 50000"/>
            </a:avLst>
          </a:prstGeom>
          <a:solidFill>
            <a:srgbClr val="111E2D"/>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chemeClr val="lt1"/>
              </a:solidFill>
              <a:latin typeface="Lato"/>
              <a:ea typeface="Lato"/>
              <a:cs typeface="Lato"/>
              <a:sym typeface="Lat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49"/>
        <p:cNvGrpSpPr/>
        <p:nvPr/>
      </p:nvGrpSpPr>
      <p:grpSpPr>
        <a:xfrm>
          <a:off x="0" y="0"/>
          <a:ext cx="0" cy="0"/>
          <a:chOff x="0" y="0"/>
          <a:chExt cx="0" cy="0"/>
        </a:xfrm>
      </p:grpSpPr>
      <p:sp>
        <p:nvSpPr>
          <p:cNvPr id="250" name="Shape 250"/>
          <p:cNvSpPr/>
          <p:nvPr/>
        </p:nvSpPr>
        <p:spPr>
          <a:xfrm>
            <a:off x="28575" y="2543175"/>
            <a:ext cx="24349076" cy="11201399"/>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chemeClr val="lt1"/>
              </a:solidFill>
              <a:latin typeface="Lato"/>
              <a:ea typeface="Lato"/>
              <a:cs typeface="Lato"/>
              <a:sym typeface="Lato"/>
            </a:endParaRPr>
          </a:p>
        </p:txBody>
      </p:sp>
      <p:sp>
        <p:nvSpPr>
          <p:cNvPr id="251" name="Shape 251"/>
          <p:cNvSpPr/>
          <p:nvPr/>
        </p:nvSpPr>
        <p:spPr>
          <a:xfrm>
            <a:off x="1486450" y="4318485"/>
            <a:ext cx="7846147" cy="7848189"/>
          </a:xfrm>
          <a:prstGeom prst="ellipse">
            <a:avLst/>
          </a:prstGeom>
          <a:solidFill>
            <a:srgbClr val="111D2C"/>
          </a:solidFill>
          <a:ln>
            <a:noFill/>
          </a:ln>
        </p:spPr>
        <p:txBody>
          <a:bodyPr lIns="182825" tIns="91400" rIns="182825" bIns="91400" anchor="ctr" anchorCtr="0">
            <a:noAutofit/>
          </a:bodyPr>
          <a:lstStyle/>
          <a:p>
            <a:pPr marL="0" marR="0" lvl="0" indent="0" algn="ctr" rtl="0">
              <a:lnSpc>
                <a:spcPct val="100000"/>
              </a:lnSpc>
              <a:spcBef>
                <a:spcPts val="0"/>
              </a:spcBef>
              <a:spcAft>
                <a:spcPts val="0"/>
              </a:spcAft>
              <a:buClr>
                <a:srgbClr val="000000"/>
              </a:buClr>
              <a:buFont typeface="Arial"/>
              <a:buNone/>
            </a:pPr>
            <a:endParaRPr sz="6400" b="0" i="0" u="none" strike="noStrike" cap="none">
              <a:solidFill>
                <a:schemeClr val="dk1"/>
              </a:solidFill>
              <a:latin typeface="Montserrat"/>
              <a:ea typeface="Montserrat"/>
              <a:cs typeface="Montserrat"/>
              <a:sym typeface="Montserrat"/>
            </a:endParaRPr>
          </a:p>
        </p:txBody>
      </p:sp>
      <p:sp>
        <p:nvSpPr>
          <p:cNvPr id="252" name="Shape 252"/>
          <p:cNvSpPr/>
          <p:nvPr/>
        </p:nvSpPr>
        <p:spPr>
          <a:xfrm>
            <a:off x="15117929" y="4415287"/>
            <a:ext cx="7846147" cy="7848189"/>
          </a:xfrm>
          <a:prstGeom prst="ellipse">
            <a:avLst/>
          </a:prstGeom>
          <a:solidFill>
            <a:schemeClr val="dk1">
              <a:alpha val="80000"/>
            </a:schemeClr>
          </a:solidFill>
          <a:ln>
            <a:noFill/>
          </a:ln>
        </p:spPr>
        <p:txBody>
          <a:bodyPr lIns="182825" tIns="91400" rIns="182825" bIns="91400" anchor="ctr" anchorCtr="0">
            <a:noAutofit/>
          </a:bodyPr>
          <a:lstStyle/>
          <a:p>
            <a:pPr marL="0" marR="0" lvl="0" indent="0" algn="ctr" rtl="0">
              <a:lnSpc>
                <a:spcPct val="100000"/>
              </a:lnSpc>
              <a:spcBef>
                <a:spcPts val="0"/>
              </a:spcBef>
              <a:spcAft>
                <a:spcPts val="0"/>
              </a:spcAft>
              <a:buClr>
                <a:srgbClr val="000000"/>
              </a:buClr>
              <a:buFont typeface="Arial"/>
              <a:buNone/>
            </a:pPr>
            <a:endParaRPr sz="6400" b="0" i="0" u="none" strike="noStrike" cap="none">
              <a:solidFill>
                <a:schemeClr val="dk1"/>
              </a:solidFill>
              <a:latin typeface="Montserrat"/>
              <a:ea typeface="Montserrat"/>
              <a:cs typeface="Montserrat"/>
              <a:sym typeface="Montserrat"/>
            </a:endParaRPr>
          </a:p>
        </p:txBody>
      </p:sp>
      <p:sp>
        <p:nvSpPr>
          <p:cNvPr id="253" name="Shape 253"/>
          <p:cNvSpPr/>
          <p:nvPr/>
        </p:nvSpPr>
        <p:spPr>
          <a:xfrm>
            <a:off x="8281439" y="2512041"/>
            <a:ext cx="7846147" cy="7848189"/>
          </a:xfrm>
          <a:prstGeom prst="ellipse">
            <a:avLst/>
          </a:prstGeom>
          <a:solidFill>
            <a:srgbClr val="62AA45">
              <a:alpha val="72549"/>
            </a:srgbClr>
          </a:solidFill>
          <a:ln>
            <a:noFill/>
          </a:ln>
        </p:spPr>
        <p:txBody>
          <a:bodyPr lIns="182825" tIns="91400" rIns="182825" bIns="91400" anchor="ctr" anchorCtr="0">
            <a:noAutofit/>
          </a:bodyPr>
          <a:lstStyle/>
          <a:p>
            <a:pPr marL="0" marR="0" lvl="0" indent="0" algn="ctr" rtl="0">
              <a:lnSpc>
                <a:spcPct val="100000"/>
              </a:lnSpc>
              <a:spcBef>
                <a:spcPts val="0"/>
              </a:spcBef>
              <a:spcAft>
                <a:spcPts val="0"/>
              </a:spcAft>
              <a:buClr>
                <a:srgbClr val="000000"/>
              </a:buClr>
              <a:buFont typeface="Arial"/>
              <a:buNone/>
            </a:pPr>
            <a:endParaRPr sz="6400" b="0" i="0" u="none" strike="noStrike" cap="none">
              <a:solidFill>
                <a:srgbClr val="F14F47"/>
              </a:solidFill>
              <a:latin typeface="Montserrat"/>
              <a:ea typeface="Montserrat"/>
              <a:cs typeface="Montserrat"/>
              <a:sym typeface="Montserrat"/>
            </a:endParaRPr>
          </a:p>
        </p:txBody>
      </p:sp>
      <p:sp>
        <p:nvSpPr>
          <p:cNvPr id="254" name="Shape 254"/>
          <p:cNvSpPr txBox="1"/>
          <p:nvPr/>
        </p:nvSpPr>
        <p:spPr>
          <a:xfrm>
            <a:off x="2183327" y="6192773"/>
            <a:ext cx="6082082" cy="4591756"/>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Montserrat"/>
              <a:buNone/>
            </a:pPr>
            <a:r>
              <a:rPr lang="en-US" sz="6000" b="1" i="0" u="none" strike="noStrike" cap="none" dirty="0">
                <a:solidFill>
                  <a:schemeClr val="lt1"/>
                </a:solidFill>
                <a:latin typeface="Montserrat"/>
                <a:ea typeface="Montserrat"/>
                <a:cs typeface="Montserrat"/>
                <a:sym typeface="Montserrat"/>
              </a:rPr>
              <a:t>PRESPETIVA DI BOSTON PREPARÁDU PA KLIMAVISION</a:t>
            </a:r>
          </a:p>
        </p:txBody>
      </p:sp>
      <p:sp>
        <p:nvSpPr>
          <p:cNvPr id="255" name="Shape 255"/>
          <p:cNvSpPr txBox="1"/>
          <p:nvPr/>
        </p:nvSpPr>
        <p:spPr>
          <a:xfrm>
            <a:off x="8994346" y="5223278"/>
            <a:ext cx="6510113" cy="1938991"/>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Montserrat"/>
              <a:buNone/>
            </a:pPr>
            <a:r>
              <a:rPr lang="en-US" sz="6000" b="1" i="0" u="none" strike="noStrike" cap="none" dirty="0">
                <a:solidFill>
                  <a:schemeClr val="lt1"/>
                </a:solidFill>
                <a:latin typeface="Montserrat"/>
                <a:ea typeface="Montserrat"/>
                <a:cs typeface="Montserrat"/>
                <a:sym typeface="Montserrat"/>
              </a:rPr>
              <a:t>KUZÊ KI NU STÁ TA ENFRENTA </a:t>
            </a:r>
          </a:p>
        </p:txBody>
      </p:sp>
      <p:sp>
        <p:nvSpPr>
          <p:cNvPr id="256" name="Shape 256"/>
          <p:cNvSpPr txBox="1"/>
          <p:nvPr/>
        </p:nvSpPr>
        <p:spPr>
          <a:xfrm>
            <a:off x="16485815" y="7162270"/>
            <a:ext cx="5214889" cy="1938991"/>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Montserrat"/>
              <a:buNone/>
            </a:pPr>
            <a:r>
              <a:rPr lang="en-US" sz="6000" b="1" i="0" u="none" strike="noStrike" cap="none" dirty="0">
                <a:solidFill>
                  <a:schemeClr val="lt1"/>
                </a:solidFill>
                <a:latin typeface="Montserrat"/>
                <a:ea typeface="Montserrat"/>
                <a:cs typeface="Montserrat"/>
                <a:sym typeface="Montserrat"/>
              </a:rPr>
              <a:t>KUZÊ KI PODI SER FETU</a:t>
            </a:r>
          </a:p>
        </p:txBody>
      </p:sp>
      <p:sp>
        <p:nvSpPr>
          <p:cNvPr id="257" name="Shape 257"/>
          <p:cNvSpPr txBox="1"/>
          <p:nvPr/>
        </p:nvSpPr>
        <p:spPr>
          <a:xfrm>
            <a:off x="1704467" y="449668"/>
            <a:ext cx="10405524" cy="126954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111D2C"/>
              </a:buClr>
              <a:buSzPct val="25000"/>
              <a:buFont typeface="Montserrat"/>
              <a:buNone/>
            </a:pPr>
            <a:r>
              <a:rPr lang="en-US" sz="6600" b="1" i="0" u="none" strike="noStrike" cap="none" dirty="0">
                <a:solidFill>
                  <a:srgbClr val="111D2C"/>
                </a:solidFill>
                <a:latin typeface="Montserrat"/>
                <a:ea typeface="Montserrat"/>
                <a:cs typeface="Montserrat"/>
                <a:sym typeface="Montserrat"/>
              </a:rPr>
              <a:t>PAMÓDI KU NU STÁ LI?</a:t>
            </a:r>
          </a:p>
        </p:txBody>
      </p:sp>
      <p:sp>
        <p:nvSpPr>
          <p:cNvPr id="258" name="Shape 258"/>
          <p:cNvSpPr/>
          <p:nvPr/>
        </p:nvSpPr>
        <p:spPr>
          <a:xfrm>
            <a:off x="-48525" y="-33870"/>
            <a:ext cx="815108" cy="2122518"/>
          </a:xfrm>
          <a:prstGeom prst="rect">
            <a:avLst/>
          </a:prstGeom>
          <a:solidFill>
            <a:srgbClr val="62AA45"/>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62AB45"/>
              </a:solidFill>
              <a:latin typeface="Lato"/>
              <a:ea typeface="Lato"/>
              <a:cs typeface="Lato"/>
              <a:sym typeface="La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3"/>
                                        </p:tgtEl>
                                        <p:attrNameLst>
                                          <p:attrName>style.visibility</p:attrName>
                                        </p:attrNameLst>
                                      </p:cBhvr>
                                      <p:to>
                                        <p:strVal val="visible"/>
                                      </p:to>
                                    </p:set>
                                    <p:animEffect transition="in" filter="fade">
                                      <p:cBhvr>
                                        <p:cTn id="7" dur="2000"/>
                                        <p:tgtEl>
                                          <p:spTgt spid="253"/>
                                        </p:tgtEl>
                                      </p:cBhvr>
                                    </p:animEffect>
                                  </p:childTnLst>
                                </p:cTn>
                              </p:par>
                              <p:par>
                                <p:cTn id="8" presetID="10" presetClass="entr" presetSubtype="0" fill="hold" nodeType="withEffect">
                                  <p:stCondLst>
                                    <p:cond delay="0"/>
                                  </p:stCondLst>
                                  <p:childTnLst>
                                    <p:set>
                                      <p:cBhvr>
                                        <p:cTn id="9" dur="1" fill="hold">
                                          <p:stCondLst>
                                            <p:cond delay="0"/>
                                          </p:stCondLst>
                                        </p:cTn>
                                        <p:tgtEl>
                                          <p:spTgt spid="251"/>
                                        </p:tgtEl>
                                        <p:attrNameLst>
                                          <p:attrName>style.visibility</p:attrName>
                                        </p:attrNameLst>
                                      </p:cBhvr>
                                      <p:to>
                                        <p:strVal val="visible"/>
                                      </p:to>
                                    </p:set>
                                    <p:animEffect transition="in" filter="fade">
                                      <p:cBhvr>
                                        <p:cTn id="10" dur="2000"/>
                                        <p:tgtEl>
                                          <p:spTgt spid="251"/>
                                        </p:tgtEl>
                                      </p:cBhvr>
                                    </p:animEffect>
                                  </p:childTnLst>
                                </p:cTn>
                              </p:par>
                              <p:par>
                                <p:cTn id="11" presetID="10" presetClass="entr" presetSubtype="0" fill="hold" nodeType="withEffect">
                                  <p:stCondLst>
                                    <p:cond delay="0"/>
                                  </p:stCondLst>
                                  <p:childTnLst>
                                    <p:set>
                                      <p:cBhvr>
                                        <p:cTn id="12" dur="1" fill="hold">
                                          <p:stCondLst>
                                            <p:cond delay="0"/>
                                          </p:stCondLst>
                                        </p:cTn>
                                        <p:tgtEl>
                                          <p:spTgt spid="252"/>
                                        </p:tgtEl>
                                        <p:attrNameLst>
                                          <p:attrName>style.visibility</p:attrName>
                                        </p:attrNameLst>
                                      </p:cBhvr>
                                      <p:to>
                                        <p:strVal val="visible"/>
                                      </p:to>
                                    </p:set>
                                    <p:animEffect transition="in" filter="fade">
                                      <p:cBhvr>
                                        <p:cTn id="13" dur="2000"/>
                                        <p:tgtEl>
                                          <p:spTgt spid="252"/>
                                        </p:tgtEl>
                                      </p:cBhvr>
                                    </p:animEffec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258"/>
                                        </p:tgtEl>
                                        <p:attrNameLst>
                                          <p:attrName>style.visibility</p:attrName>
                                        </p:attrNameLst>
                                      </p:cBhvr>
                                      <p:to>
                                        <p:strVal val="visible"/>
                                      </p:to>
                                    </p:set>
                                    <p:animEffect transition="in" filter="fade">
                                      <p:cBhvr>
                                        <p:cTn id="17" dur="500"/>
                                        <p:tgtEl>
                                          <p:spTgt spid="2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62"/>
        <p:cNvGrpSpPr/>
        <p:nvPr/>
      </p:nvGrpSpPr>
      <p:grpSpPr>
        <a:xfrm>
          <a:off x="0" y="0"/>
          <a:ext cx="0" cy="0"/>
          <a:chOff x="0" y="0"/>
          <a:chExt cx="0" cy="0"/>
        </a:xfrm>
      </p:grpSpPr>
      <p:sp>
        <p:nvSpPr>
          <p:cNvPr id="263" name="Shape 263"/>
          <p:cNvSpPr/>
          <p:nvPr/>
        </p:nvSpPr>
        <p:spPr>
          <a:xfrm>
            <a:off x="6940453" y="8590739"/>
            <a:ext cx="3401345" cy="3402230"/>
          </a:xfrm>
          <a:prstGeom prst="ellipse">
            <a:avLst/>
          </a:prstGeom>
          <a:solidFill>
            <a:schemeClr val="lt1"/>
          </a:solidFill>
          <a:ln>
            <a:noFill/>
          </a:ln>
        </p:spPr>
        <p:txBody>
          <a:bodyPr lIns="182825" tIns="91400" rIns="182825" bIns="91400" anchor="ctr" anchorCtr="0">
            <a:noAutofit/>
          </a:bodyPr>
          <a:lstStyle/>
          <a:p>
            <a:pPr marL="0" marR="0" lvl="0" indent="0" algn="ctr" rtl="0">
              <a:lnSpc>
                <a:spcPct val="100000"/>
              </a:lnSpc>
              <a:spcBef>
                <a:spcPts val="0"/>
              </a:spcBef>
              <a:spcAft>
                <a:spcPts val="0"/>
              </a:spcAft>
              <a:buClr>
                <a:srgbClr val="000000"/>
              </a:buClr>
              <a:buFont typeface="Arial"/>
              <a:buNone/>
            </a:pPr>
            <a:endParaRPr sz="6400" b="0" i="0" u="none" strike="noStrike" cap="none">
              <a:solidFill>
                <a:schemeClr val="dk1"/>
              </a:solidFill>
              <a:latin typeface="Montserrat"/>
              <a:ea typeface="Montserrat"/>
              <a:cs typeface="Montserrat"/>
              <a:sym typeface="Montserrat"/>
            </a:endParaRPr>
          </a:p>
        </p:txBody>
      </p:sp>
      <p:sp>
        <p:nvSpPr>
          <p:cNvPr id="264" name="Shape 264"/>
          <p:cNvSpPr/>
          <p:nvPr/>
        </p:nvSpPr>
        <p:spPr>
          <a:xfrm>
            <a:off x="9469228" y="9495178"/>
            <a:ext cx="5644723" cy="3402230"/>
          </a:xfrm>
          <a:prstGeom prst="ellipse">
            <a:avLst/>
          </a:prstGeom>
          <a:solidFill>
            <a:schemeClr val="lt1"/>
          </a:solidFill>
          <a:ln>
            <a:noFill/>
          </a:ln>
        </p:spPr>
        <p:txBody>
          <a:bodyPr lIns="182825" tIns="91400" rIns="182825" bIns="91400" anchor="ctr" anchorCtr="0">
            <a:noAutofit/>
          </a:bodyPr>
          <a:lstStyle/>
          <a:p>
            <a:pPr marL="0" marR="0" lvl="0" indent="0" algn="ctr" rtl="0">
              <a:lnSpc>
                <a:spcPct val="100000"/>
              </a:lnSpc>
              <a:spcBef>
                <a:spcPts val="0"/>
              </a:spcBef>
              <a:spcAft>
                <a:spcPts val="0"/>
              </a:spcAft>
              <a:buClr>
                <a:srgbClr val="000000"/>
              </a:buClr>
              <a:buFont typeface="Arial"/>
              <a:buNone/>
            </a:pPr>
            <a:endParaRPr sz="6400" b="0" i="0" u="none" strike="noStrike" cap="none">
              <a:solidFill>
                <a:schemeClr val="dk1"/>
              </a:solidFill>
              <a:latin typeface="Montserrat"/>
              <a:ea typeface="Montserrat"/>
              <a:cs typeface="Montserrat"/>
              <a:sym typeface="Montserrat"/>
            </a:endParaRPr>
          </a:p>
        </p:txBody>
      </p:sp>
      <p:sp>
        <p:nvSpPr>
          <p:cNvPr id="265" name="Shape 265"/>
          <p:cNvSpPr/>
          <p:nvPr/>
        </p:nvSpPr>
        <p:spPr>
          <a:xfrm>
            <a:off x="10457496" y="2874360"/>
            <a:ext cx="3401345" cy="3402230"/>
          </a:xfrm>
          <a:prstGeom prst="ellipse">
            <a:avLst/>
          </a:prstGeom>
          <a:solidFill>
            <a:schemeClr val="lt1"/>
          </a:solidFill>
          <a:ln>
            <a:noFill/>
          </a:ln>
        </p:spPr>
        <p:txBody>
          <a:bodyPr lIns="182825" tIns="91400" rIns="182825" bIns="91400" anchor="ctr" anchorCtr="0">
            <a:noAutofit/>
          </a:bodyPr>
          <a:lstStyle/>
          <a:p>
            <a:pPr marL="0" marR="0" lvl="0" indent="0" algn="ctr" rtl="0">
              <a:lnSpc>
                <a:spcPct val="100000"/>
              </a:lnSpc>
              <a:spcBef>
                <a:spcPts val="0"/>
              </a:spcBef>
              <a:spcAft>
                <a:spcPts val="0"/>
              </a:spcAft>
              <a:buClr>
                <a:srgbClr val="000000"/>
              </a:buClr>
              <a:buFont typeface="Arial"/>
              <a:buNone/>
            </a:pPr>
            <a:endParaRPr sz="6400" b="0" i="0" u="none" strike="noStrike" cap="none">
              <a:solidFill>
                <a:schemeClr val="lt1"/>
              </a:solidFill>
              <a:latin typeface="Montserrat"/>
              <a:ea typeface="Montserrat"/>
              <a:cs typeface="Montserrat"/>
              <a:sym typeface="Montserrat"/>
            </a:endParaRPr>
          </a:p>
        </p:txBody>
      </p:sp>
      <p:pic>
        <p:nvPicPr>
          <p:cNvPr id="266" name="Shape 266"/>
          <p:cNvPicPr preferRelativeResize="0"/>
          <p:nvPr/>
        </p:nvPicPr>
        <p:blipFill rotWithShape="1">
          <a:blip r:embed="rId3">
            <a:alphaModFix/>
          </a:blip>
          <a:srcRect/>
          <a:stretch/>
        </p:blipFill>
        <p:spPr>
          <a:xfrm>
            <a:off x="18808601" y="5744873"/>
            <a:ext cx="2363241" cy="781792"/>
          </a:xfrm>
          <a:prstGeom prst="rect">
            <a:avLst/>
          </a:prstGeom>
          <a:noFill/>
          <a:ln>
            <a:noFill/>
          </a:ln>
        </p:spPr>
      </p:pic>
      <p:sp>
        <p:nvSpPr>
          <p:cNvPr id="267" name="Shape 267"/>
          <p:cNvSpPr/>
          <p:nvPr/>
        </p:nvSpPr>
        <p:spPr>
          <a:xfrm>
            <a:off x="2800350" y="6408935"/>
            <a:ext cx="6668879" cy="2724729"/>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chemeClr val="lt1"/>
              </a:solidFill>
              <a:latin typeface="Lato"/>
              <a:ea typeface="Lato"/>
              <a:cs typeface="Lato"/>
              <a:sym typeface="Lato"/>
            </a:endParaRPr>
          </a:p>
        </p:txBody>
      </p:sp>
      <p:pic>
        <p:nvPicPr>
          <p:cNvPr id="268" name="Shape 268"/>
          <p:cNvPicPr preferRelativeResize="0"/>
          <p:nvPr/>
        </p:nvPicPr>
        <p:blipFill rotWithShape="1">
          <a:blip r:embed="rId4">
            <a:alphaModFix/>
          </a:blip>
          <a:srcRect/>
          <a:stretch/>
        </p:blipFill>
        <p:spPr>
          <a:xfrm>
            <a:off x="-48525" y="2051876"/>
            <a:ext cx="17226181" cy="10271764"/>
          </a:xfrm>
          <a:prstGeom prst="rect">
            <a:avLst/>
          </a:prstGeom>
          <a:noFill/>
          <a:ln>
            <a:noFill/>
          </a:ln>
        </p:spPr>
      </p:pic>
      <p:pic>
        <p:nvPicPr>
          <p:cNvPr id="269" name="Shape 269"/>
          <p:cNvPicPr preferRelativeResize="0"/>
          <p:nvPr/>
        </p:nvPicPr>
        <p:blipFill rotWithShape="1">
          <a:blip r:embed="rId5">
            <a:alphaModFix/>
          </a:blip>
          <a:srcRect/>
          <a:stretch/>
        </p:blipFill>
        <p:spPr>
          <a:xfrm>
            <a:off x="18777287" y="7496475"/>
            <a:ext cx="2506241" cy="761444"/>
          </a:xfrm>
          <a:prstGeom prst="rect">
            <a:avLst/>
          </a:prstGeom>
          <a:noFill/>
          <a:ln>
            <a:noFill/>
          </a:ln>
        </p:spPr>
      </p:pic>
      <p:pic>
        <p:nvPicPr>
          <p:cNvPr id="270" name="Shape 270"/>
          <p:cNvPicPr preferRelativeResize="0"/>
          <p:nvPr/>
        </p:nvPicPr>
        <p:blipFill rotWithShape="1">
          <a:blip r:embed="rId6">
            <a:alphaModFix/>
          </a:blip>
          <a:srcRect/>
          <a:stretch/>
        </p:blipFill>
        <p:spPr>
          <a:xfrm>
            <a:off x="18777287" y="4575475"/>
            <a:ext cx="2731472" cy="329804"/>
          </a:xfrm>
          <a:prstGeom prst="rect">
            <a:avLst/>
          </a:prstGeom>
          <a:noFill/>
          <a:ln>
            <a:noFill/>
          </a:ln>
        </p:spPr>
      </p:pic>
      <p:sp>
        <p:nvSpPr>
          <p:cNvPr id="271" name="Shape 271"/>
          <p:cNvSpPr/>
          <p:nvPr/>
        </p:nvSpPr>
        <p:spPr>
          <a:xfrm>
            <a:off x="0" y="0"/>
            <a:ext cx="24377649" cy="2088647"/>
          </a:xfrm>
          <a:prstGeom prst="rect">
            <a:avLst/>
          </a:prstGeom>
          <a:solidFill>
            <a:schemeClr val="lt1">
              <a:alpha val="78823"/>
            </a:schemeClr>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chemeClr val="lt1"/>
              </a:solidFill>
              <a:latin typeface="Montserrat"/>
              <a:ea typeface="Montserrat"/>
              <a:cs typeface="Montserrat"/>
              <a:sym typeface="Montserrat"/>
            </a:endParaRPr>
          </a:p>
        </p:txBody>
      </p:sp>
      <p:sp>
        <p:nvSpPr>
          <p:cNvPr id="272" name="Shape 272"/>
          <p:cNvSpPr txBox="1"/>
          <p:nvPr/>
        </p:nvSpPr>
        <p:spPr>
          <a:xfrm>
            <a:off x="18811945" y="8983547"/>
            <a:ext cx="4519110" cy="83959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C00000"/>
              </a:buClr>
              <a:buSzPct val="25000"/>
              <a:buFont typeface="Lato"/>
              <a:buNone/>
            </a:pPr>
            <a:r>
              <a:rPr lang="en-US" sz="2400" b="1" i="0" u="none" strike="noStrike" cap="none" dirty="0">
                <a:solidFill>
                  <a:srgbClr val="C00000"/>
                </a:solidFill>
                <a:latin typeface="Lato"/>
                <a:ea typeface="Lato"/>
                <a:cs typeface="Lato"/>
                <a:sym typeface="Lato"/>
              </a:rPr>
              <a:t>GRUPU KONSULTÍVU DI INVESTIGASON DI BOSTON</a:t>
            </a:r>
          </a:p>
        </p:txBody>
      </p:sp>
      <p:sp>
        <p:nvSpPr>
          <p:cNvPr id="273" name="Shape 273"/>
          <p:cNvSpPr txBox="1"/>
          <p:nvPr/>
        </p:nvSpPr>
        <p:spPr>
          <a:xfrm>
            <a:off x="1704467" y="449668"/>
            <a:ext cx="10405524" cy="126954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2"/>
              </a:buClr>
              <a:buSzPct val="25000"/>
              <a:buFont typeface="Montserrat"/>
              <a:buNone/>
            </a:pPr>
            <a:r>
              <a:rPr lang="en-US" sz="6600" b="1" i="0" u="none" strike="noStrike" cap="none" dirty="0">
                <a:solidFill>
                  <a:schemeClr val="dk2"/>
                </a:solidFill>
                <a:latin typeface="Montserrat"/>
                <a:ea typeface="Montserrat"/>
                <a:cs typeface="Montserrat"/>
                <a:sym typeface="Montserrat"/>
              </a:rPr>
              <a:t>TRABÁDJA DJUNTU</a:t>
            </a:r>
            <a:endParaRPr lang="en-US" sz="6600" b="1" i="0" u="none" strike="noStrike" cap="none" dirty="0">
              <a:solidFill>
                <a:srgbClr val="000000"/>
              </a:solidFill>
              <a:latin typeface="Montserrat"/>
              <a:ea typeface="Montserrat"/>
              <a:cs typeface="Montserrat"/>
              <a:sym typeface="Montserrat"/>
            </a:endParaRPr>
          </a:p>
        </p:txBody>
      </p:sp>
      <p:sp>
        <p:nvSpPr>
          <p:cNvPr id="274" name="Shape 274"/>
          <p:cNvSpPr/>
          <p:nvPr/>
        </p:nvSpPr>
        <p:spPr>
          <a:xfrm>
            <a:off x="577900" y="12693670"/>
            <a:ext cx="13121961" cy="1660148"/>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Lora"/>
              <a:buNone/>
            </a:pPr>
            <a:r>
              <a:rPr lang="en-US" sz="2800" b="0" i="0" u="sng" strike="noStrike" cap="none" dirty="0">
                <a:solidFill>
                  <a:schemeClr val="hlink"/>
                </a:solidFill>
                <a:latin typeface="Lora"/>
                <a:ea typeface="Lora"/>
                <a:cs typeface="Lora"/>
                <a:sym typeface="Lora"/>
                <a:hlinkClick r:id="rId7"/>
              </a:rPr>
              <a:t>https://www.boston.gov/environment-and-energy/climate-ready-boston</a:t>
            </a:r>
          </a:p>
        </p:txBody>
      </p:sp>
      <p:sp>
        <p:nvSpPr>
          <p:cNvPr id="275" name="Shape 275"/>
          <p:cNvSpPr/>
          <p:nvPr/>
        </p:nvSpPr>
        <p:spPr>
          <a:xfrm>
            <a:off x="17688567" y="4123380"/>
            <a:ext cx="465679" cy="6165527"/>
          </a:xfrm>
          <a:prstGeom prst="rect">
            <a:avLst/>
          </a:prstGeom>
          <a:solidFill>
            <a:srgbClr val="62AA45"/>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62AB45"/>
              </a:solidFill>
              <a:latin typeface="Lato"/>
              <a:ea typeface="Lato"/>
              <a:cs typeface="Lato"/>
              <a:sym typeface="Lato"/>
            </a:endParaRPr>
          </a:p>
        </p:txBody>
      </p:sp>
      <p:sp>
        <p:nvSpPr>
          <p:cNvPr id="276" name="Shape 276"/>
          <p:cNvSpPr/>
          <p:nvPr/>
        </p:nvSpPr>
        <p:spPr>
          <a:xfrm>
            <a:off x="-48525" y="-33870"/>
            <a:ext cx="815108" cy="2122518"/>
          </a:xfrm>
          <a:prstGeom prst="rect">
            <a:avLst/>
          </a:prstGeom>
          <a:solidFill>
            <a:srgbClr val="62AA45"/>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62AB45"/>
              </a:solidFill>
              <a:latin typeface="Lato"/>
              <a:ea typeface="Lato"/>
              <a:cs typeface="Lato"/>
              <a:sym typeface="Lato"/>
            </a:endParaRPr>
          </a:p>
        </p:txBody>
      </p:sp>
      <p:sp>
        <p:nvSpPr>
          <p:cNvPr id="277" name="Shape 277"/>
          <p:cNvSpPr/>
          <p:nvPr/>
        </p:nvSpPr>
        <p:spPr>
          <a:xfrm>
            <a:off x="-48526" y="10201122"/>
            <a:ext cx="11387085" cy="2122518"/>
          </a:xfrm>
          <a:prstGeom prst="rect">
            <a:avLst/>
          </a:prstGeom>
          <a:solidFill>
            <a:srgbClr val="62AA45"/>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62AB45"/>
              </a:solidFill>
              <a:latin typeface="Lato"/>
              <a:ea typeface="Lato"/>
              <a:cs typeface="Lato"/>
              <a:sym typeface="Lato"/>
            </a:endParaRPr>
          </a:p>
        </p:txBody>
      </p:sp>
      <p:sp>
        <p:nvSpPr>
          <p:cNvPr id="278" name="Shape 278"/>
          <p:cNvSpPr txBox="1"/>
          <p:nvPr/>
        </p:nvSpPr>
        <p:spPr>
          <a:xfrm>
            <a:off x="577900" y="10626736"/>
            <a:ext cx="10760659" cy="172626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Lora"/>
              <a:buNone/>
            </a:pPr>
            <a:r>
              <a:rPr lang="en-US" sz="3600" i="0" u="none" strike="noStrike" cap="none" dirty="0">
                <a:solidFill>
                  <a:schemeClr val="lt1"/>
                </a:solidFill>
                <a:latin typeface="Lora"/>
                <a:ea typeface="Lora"/>
                <a:cs typeface="Lora"/>
                <a:sym typeface="Lora"/>
              </a:rPr>
              <a:t>Objetívu di </a:t>
            </a:r>
            <a:r>
              <a:rPr lang="en-US" sz="3600" b="1" i="0" u="none" strike="noStrike" cap="none" dirty="0">
                <a:solidFill>
                  <a:schemeClr val="lt1"/>
                </a:solidFill>
                <a:latin typeface="Lora"/>
                <a:ea typeface="Lora"/>
                <a:cs typeface="Lora"/>
                <a:sym typeface="Lora"/>
              </a:rPr>
              <a:t>Boston </a:t>
            </a:r>
            <a:r>
              <a:rPr lang="en-US" sz="3600" b="1" i="0" u="none" strike="noStrike" cap="none" dirty="0" err="1">
                <a:solidFill>
                  <a:schemeClr val="lt1"/>
                </a:solidFill>
                <a:latin typeface="Lora"/>
                <a:ea typeface="Lora"/>
                <a:cs typeface="Lora"/>
                <a:sym typeface="Lora"/>
              </a:rPr>
              <a:t>Preparádu</a:t>
            </a:r>
            <a:r>
              <a:rPr lang="en-US" sz="3600" b="1" i="0" u="none" strike="noStrike" cap="none" dirty="0">
                <a:solidFill>
                  <a:schemeClr val="lt1"/>
                </a:solidFill>
                <a:latin typeface="Lora"/>
                <a:ea typeface="Lora"/>
                <a:cs typeface="Lora"/>
                <a:sym typeface="Lora"/>
              </a:rPr>
              <a:t> pa </a:t>
            </a:r>
            <a:r>
              <a:rPr lang="en-US" sz="3600" b="1" i="0" u="none" strike="noStrike" cap="none" dirty="0" err="1">
                <a:solidFill>
                  <a:schemeClr val="lt1"/>
                </a:solidFill>
                <a:latin typeface="Lora"/>
                <a:ea typeface="Lora"/>
                <a:cs typeface="Lora"/>
                <a:sym typeface="Lora"/>
              </a:rPr>
              <a:t>Klima</a:t>
            </a:r>
            <a:r>
              <a:rPr lang="en-US" sz="3600" b="1" i="0" u="none" strike="noStrike" cap="none" dirty="0">
                <a:solidFill>
                  <a:schemeClr val="lt1"/>
                </a:solidFill>
                <a:latin typeface="Lora"/>
                <a:ea typeface="Lora"/>
                <a:cs typeface="Lora"/>
                <a:sym typeface="Lora"/>
              </a:rPr>
              <a:t>  </a:t>
            </a:r>
            <a:r>
              <a:rPr lang="en-US" sz="3600" i="0" u="none" strike="noStrike" cap="none" dirty="0">
                <a:solidFill>
                  <a:schemeClr val="lt1"/>
                </a:solidFill>
                <a:latin typeface="Lora"/>
                <a:ea typeface="Lora"/>
                <a:cs typeface="Lora"/>
                <a:sym typeface="Lora"/>
              </a:rPr>
              <a:t>é </a:t>
            </a:r>
            <a:r>
              <a:rPr lang="en-US" sz="3600" i="0" u="none" strike="noStrike" cap="none" dirty="0" err="1">
                <a:solidFill>
                  <a:schemeClr val="lt1"/>
                </a:solidFill>
                <a:latin typeface="Lora"/>
                <a:ea typeface="Lora"/>
                <a:cs typeface="Lora"/>
                <a:sym typeface="Lora"/>
              </a:rPr>
              <a:t>prepára</a:t>
            </a:r>
            <a:r>
              <a:rPr lang="en-US" sz="3600" i="0" u="none" strike="noStrike" cap="none" dirty="0">
                <a:solidFill>
                  <a:schemeClr val="lt1"/>
                </a:solidFill>
                <a:latin typeface="Lora"/>
                <a:ea typeface="Lora"/>
                <a:cs typeface="Lora"/>
                <a:sym typeface="Lora"/>
              </a:rPr>
              <a:t> </a:t>
            </a:r>
            <a:r>
              <a:rPr lang="en-US" sz="3600" i="0" u="none" strike="noStrike" cap="none" dirty="0" err="1">
                <a:solidFill>
                  <a:schemeClr val="lt1"/>
                </a:solidFill>
                <a:latin typeface="Lora"/>
                <a:ea typeface="Lora"/>
                <a:cs typeface="Lora"/>
                <a:sym typeface="Lora"/>
              </a:rPr>
              <a:t>Sidádi</a:t>
            </a:r>
            <a:r>
              <a:rPr lang="en-US" sz="3600" i="0" u="none" strike="noStrike" cap="none" dirty="0">
                <a:solidFill>
                  <a:schemeClr val="lt1"/>
                </a:solidFill>
                <a:latin typeface="Lora"/>
                <a:ea typeface="Lora"/>
                <a:cs typeface="Lora"/>
                <a:sym typeface="Lora"/>
              </a:rPr>
              <a:t> pa </a:t>
            </a:r>
            <a:r>
              <a:rPr lang="en-US" sz="3600" i="0" u="none" strike="noStrike" cap="none" dirty="0" err="1">
                <a:solidFill>
                  <a:schemeClr val="lt1"/>
                </a:solidFill>
                <a:latin typeface="Lora"/>
                <a:ea typeface="Lora"/>
                <a:cs typeface="Lora"/>
                <a:sym typeface="Lora"/>
              </a:rPr>
              <a:t>efeitus</a:t>
            </a:r>
            <a:r>
              <a:rPr lang="en-US" sz="3600" i="0" u="none" strike="noStrike" cap="none" dirty="0">
                <a:solidFill>
                  <a:schemeClr val="lt1"/>
                </a:solidFill>
                <a:latin typeface="Lora"/>
                <a:ea typeface="Lora"/>
                <a:cs typeface="Lora"/>
                <a:sym typeface="Lora"/>
              </a:rPr>
              <a:t> di </a:t>
            </a:r>
            <a:r>
              <a:rPr lang="en-US" sz="3600" i="0" u="none" strike="noStrike" cap="none" dirty="0" err="1">
                <a:solidFill>
                  <a:schemeClr val="lt1"/>
                </a:solidFill>
                <a:latin typeface="Lora"/>
                <a:ea typeface="Lora"/>
                <a:cs typeface="Lora"/>
                <a:sym typeface="Lora"/>
              </a:rPr>
              <a:t>mudansas</a:t>
            </a:r>
            <a:r>
              <a:rPr lang="en-US" sz="3600" i="0" u="none" strike="noStrike" cap="none" dirty="0">
                <a:solidFill>
                  <a:schemeClr val="lt1"/>
                </a:solidFill>
                <a:latin typeface="Lora"/>
                <a:ea typeface="Lora"/>
                <a:cs typeface="Lora"/>
                <a:sym typeface="Lora"/>
              </a:rPr>
              <a:t> </a:t>
            </a:r>
            <a:r>
              <a:rPr lang="en-US" sz="3600" i="0" u="none" strike="noStrike" cap="none" dirty="0" err="1">
                <a:solidFill>
                  <a:schemeClr val="lt1"/>
                </a:solidFill>
                <a:latin typeface="Lora"/>
                <a:ea typeface="Lora"/>
                <a:cs typeface="Lora"/>
                <a:sym typeface="Lora"/>
              </a:rPr>
              <a:t>kilmátikus</a:t>
            </a:r>
            <a:r>
              <a:rPr lang="en-US" sz="3600" i="0" u="none" strike="noStrike" cap="none" dirty="0">
                <a:solidFill>
                  <a:schemeClr val="lt1"/>
                </a:solidFill>
                <a:latin typeface="Lora"/>
                <a:ea typeface="Lora"/>
                <a:cs typeface="Lora"/>
                <a:sym typeface="Lora"/>
              </a:rPr>
              <a:t>.</a:t>
            </a:r>
          </a:p>
        </p:txBody>
      </p:sp>
      <p:sp>
        <p:nvSpPr>
          <p:cNvPr id="2" name="CaixaDeTexto 1"/>
          <p:cNvSpPr txBox="1"/>
          <p:nvPr/>
        </p:nvSpPr>
        <p:spPr>
          <a:xfrm>
            <a:off x="18665157" y="3892547"/>
            <a:ext cx="3048000" cy="461665"/>
          </a:xfrm>
          <a:prstGeom prst="rect">
            <a:avLst/>
          </a:prstGeom>
          <a:noFill/>
        </p:spPr>
        <p:txBody>
          <a:bodyPr wrap="square" rtlCol="0">
            <a:spAutoFit/>
          </a:bodyPr>
          <a:lstStyle/>
          <a:p>
            <a:r>
              <a:rPr lang="pt-PT" sz="2400" b="1" dirty="0" err="1"/>
              <a:t>Sidádi</a:t>
            </a:r>
            <a:r>
              <a:rPr lang="pt-PT" sz="2400" b="1" dirty="0"/>
              <a:t> di BOSTON</a:t>
            </a:r>
            <a:endParaRPr lang="pt-BR" sz="16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75"/>
                                        </p:tgtEl>
                                        <p:attrNameLst>
                                          <p:attrName>style.visibility</p:attrName>
                                        </p:attrNameLst>
                                      </p:cBhvr>
                                      <p:to>
                                        <p:strVal val="visible"/>
                                      </p:to>
                                    </p:set>
                                    <p:animEffect transition="in" filter="fade">
                                      <p:cBhvr>
                                        <p:cTn id="7" dur="500"/>
                                        <p:tgtEl>
                                          <p:spTgt spid="27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76"/>
                                        </p:tgtEl>
                                        <p:attrNameLst>
                                          <p:attrName>style.visibility</p:attrName>
                                        </p:attrNameLst>
                                      </p:cBhvr>
                                      <p:to>
                                        <p:strVal val="visible"/>
                                      </p:to>
                                    </p:set>
                                    <p:animEffect transition="in" filter="fade">
                                      <p:cBhvr>
                                        <p:cTn id="11" dur="500"/>
                                        <p:tgtEl>
                                          <p:spTgt spid="27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77"/>
                                        </p:tgtEl>
                                        <p:attrNameLst>
                                          <p:attrName>style.visibility</p:attrName>
                                        </p:attrNameLst>
                                      </p:cBhvr>
                                      <p:to>
                                        <p:strVal val="visible"/>
                                      </p:to>
                                    </p:set>
                                    <p:animEffect transition="in" filter="fade">
                                      <p:cBhvr>
                                        <p:cTn id="15" dur="500"/>
                                        <p:tgtEl>
                                          <p:spTgt spid="2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2">
            <a:alpha val="65882"/>
          </a:schemeClr>
        </a:solidFill>
        <a:effectLst/>
      </p:bgPr>
    </p:bg>
    <p:spTree>
      <p:nvGrpSpPr>
        <p:cNvPr id="1" name="Shape 282"/>
        <p:cNvGrpSpPr/>
        <p:nvPr/>
      </p:nvGrpSpPr>
      <p:grpSpPr>
        <a:xfrm>
          <a:off x="0" y="0"/>
          <a:ext cx="0" cy="0"/>
          <a:chOff x="0" y="0"/>
          <a:chExt cx="0" cy="0"/>
        </a:xfrm>
      </p:grpSpPr>
      <p:sp>
        <p:nvSpPr>
          <p:cNvPr id="283" name="Shape 283"/>
          <p:cNvSpPr txBox="1"/>
          <p:nvPr/>
        </p:nvSpPr>
        <p:spPr>
          <a:xfrm>
            <a:off x="18192603" y="13008214"/>
            <a:ext cx="5886546" cy="338554"/>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Montserrat"/>
              <a:buNone/>
            </a:pPr>
            <a:r>
              <a:rPr lang="en-US" sz="1600" b="0" i="0" u="none" strike="noStrike" cap="none">
                <a:solidFill>
                  <a:schemeClr val="lt1"/>
                </a:solidFill>
                <a:latin typeface="Montserrat"/>
                <a:ea typeface="Montserrat"/>
                <a:cs typeface="Montserrat"/>
                <a:sym typeface="Montserrat"/>
              </a:rPr>
              <a:t>CLIMATE READY BOSTON</a:t>
            </a:r>
          </a:p>
        </p:txBody>
      </p:sp>
      <p:grpSp>
        <p:nvGrpSpPr>
          <p:cNvPr id="284" name="Shape 284"/>
          <p:cNvGrpSpPr/>
          <p:nvPr/>
        </p:nvGrpSpPr>
        <p:grpSpPr>
          <a:xfrm>
            <a:off x="8572499" y="0"/>
            <a:ext cx="6857999" cy="8058150"/>
            <a:chOff x="8629649" y="0"/>
            <a:chExt cx="7029449" cy="9858374"/>
          </a:xfrm>
        </p:grpSpPr>
        <p:sp>
          <p:nvSpPr>
            <p:cNvPr id="285" name="Shape 285"/>
            <p:cNvSpPr/>
            <p:nvPr/>
          </p:nvSpPr>
          <p:spPr>
            <a:xfrm>
              <a:off x="8629650" y="0"/>
              <a:ext cx="7029448" cy="6086472"/>
            </a:xfrm>
            <a:prstGeom prst="rect">
              <a:avLst/>
            </a:prstGeom>
            <a:solidFill>
              <a:schemeClr val="lt1">
                <a:alpha val="77254"/>
              </a:schemeClr>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chemeClr val="lt1"/>
                </a:solidFill>
                <a:latin typeface="Montserrat"/>
                <a:ea typeface="Montserrat"/>
                <a:cs typeface="Montserrat"/>
                <a:sym typeface="Montserrat"/>
              </a:endParaRPr>
            </a:p>
          </p:txBody>
        </p:sp>
        <p:sp>
          <p:nvSpPr>
            <p:cNvPr id="286" name="Shape 286"/>
            <p:cNvSpPr/>
            <p:nvPr/>
          </p:nvSpPr>
          <p:spPr>
            <a:xfrm rot="10800000">
              <a:off x="8629649" y="6086473"/>
              <a:ext cx="7029448" cy="3771901"/>
            </a:xfrm>
            <a:prstGeom prst="triangle">
              <a:avLst>
                <a:gd name="adj" fmla="val 50000"/>
              </a:avLst>
            </a:prstGeom>
            <a:solidFill>
              <a:schemeClr val="lt1">
                <a:alpha val="77254"/>
              </a:schemeClr>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chemeClr val="lt1"/>
                </a:solidFill>
                <a:latin typeface="Lato"/>
                <a:ea typeface="Lato"/>
                <a:cs typeface="Lato"/>
                <a:sym typeface="Lato"/>
              </a:endParaRPr>
            </a:p>
          </p:txBody>
        </p:sp>
      </p:grpSp>
      <p:sp>
        <p:nvSpPr>
          <p:cNvPr id="287" name="Shape 287"/>
          <p:cNvSpPr txBox="1"/>
          <p:nvPr/>
        </p:nvSpPr>
        <p:spPr>
          <a:xfrm>
            <a:off x="2587493" y="2235767"/>
            <a:ext cx="18828008" cy="2923876"/>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2"/>
              </a:buClr>
              <a:buSzPct val="25000"/>
              <a:buFont typeface="Montserrat"/>
              <a:buNone/>
            </a:pPr>
            <a:r>
              <a:rPr lang="en-US" sz="4400" b="0" i="0" u="none" strike="noStrike" cap="none">
                <a:solidFill>
                  <a:schemeClr val="dk2"/>
                </a:solidFill>
                <a:latin typeface="Montserrat"/>
                <a:ea typeface="Montserrat"/>
                <a:cs typeface="Montserrat"/>
                <a:sym typeface="Montserrat"/>
              </a:rPr>
              <a:t>WHAT WE </a:t>
            </a:r>
          </a:p>
          <a:p>
            <a:pPr marL="0" marR="0" lvl="0" indent="0" algn="ctr" rtl="0">
              <a:lnSpc>
                <a:spcPct val="100000"/>
              </a:lnSpc>
              <a:spcBef>
                <a:spcPts val="0"/>
              </a:spcBef>
              <a:spcAft>
                <a:spcPts val="0"/>
              </a:spcAft>
              <a:buClr>
                <a:schemeClr val="dk2"/>
              </a:buClr>
              <a:buSzPct val="25000"/>
              <a:buFont typeface="Montserrat"/>
              <a:buNone/>
            </a:pPr>
            <a:r>
              <a:rPr lang="en-US" sz="4400" b="0" i="0" u="none" strike="noStrike" cap="none">
                <a:solidFill>
                  <a:schemeClr val="dk2"/>
                </a:solidFill>
                <a:latin typeface="Montserrat"/>
                <a:ea typeface="Montserrat"/>
                <a:cs typeface="Montserrat"/>
                <a:sym typeface="Montserrat"/>
              </a:rPr>
              <a:t>STAND TO </a:t>
            </a:r>
          </a:p>
          <a:p>
            <a:pPr marL="0" marR="0" lvl="0" indent="0" algn="ctr" rtl="0">
              <a:lnSpc>
                <a:spcPct val="100000"/>
              </a:lnSpc>
              <a:spcBef>
                <a:spcPts val="0"/>
              </a:spcBef>
              <a:spcAft>
                <a:spcPts val="0"/>
              </a:spcAft>
              <a:buClr>
                <a:schemeClr val="dk2"/>
              </a:buClr>
              <a:buSzPct val="25000"/>
              <a:buFont typeface="Montserrat"/>
              <a:buNone/>
            </a:pPr>
            <a:r>
              <a:rPr lang="en-US" sz="9600" b="1" i="0" u="none" strike="noStrike" cap="none">
                <a:solidFill>
                  <a:schemeClr val="dk2"/>
                </a:solidFill>
                <a:latin typeface="Montserrat"/>
                <a:ea typeface="Montserrat"/>
                <a:cs typeface="Montserrat"/>
                <a:sym typeface="Montserrat"/>
              </a:rPr>
              <a:t>GAIN</a:t>
            </a:r>
          </a:p>
        </p:txBody>
      </p:sp>
      <p:pic>
        <p:nvPicPr>
          <p:cNvPr id="288" name="Shape 288"/>
          <p:cNvPicPr preferRelativeResize="0">
            <a:picLocks noGrp="1"/>
          </p:cNvPicPr>
          <p:nvPr>
            <p:ph type="pic" idx="2"/>
          </p:nvPr>
        </p:nvPicPr>
        <p:blipFill rotWithShape="1">
          <a:blip r:embed="rId3">
            <a:alphaModFix/>
          </a:blip>
          <a:srcRect/>
          <a:stretch/>
        </p:blipFill>
        <p:spPr>
          <a:xfrm>
            <a:off x="0" y="2088658"/>
            <a:ext cx="24377649" cy="9634647"/>
          </a:xfrm>
          <a:prstGeom prst="rect">
            <a:avLst/>
          </a:prstGeom>
          <a:solidFill>
            <a:srgbClr val="F2F2F2"/>
          </a:solidFill>
          <a:ln>
            <a:noFill/>
          </a:ln>
        </p:spPr>
      </p:pic>
      <p:sp>
        <p:nvSpPr>
          <p:cNvPr id="289" name="Shape 289"/>
          <p:cNvSpPr/>
          <p:nvPr/>
        </p:nvSpPr>
        <p:spPr>
          <a:xfrm>
            <a:off x="0" y="10"/>
            <a:ext cx="24377649" cy="2088647"/>
          </a:xfrm>
          <a:prstGeom prst="rect">
            <a:avLst/>
          </a:prstGeom>
          <a:solidFill>
            <a:schemeClr val="lt1">
              <a:alpha val="74901"/>
            </a:schemeClr>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chemeClr val="lt1"/>
              </a:solidFill>
              <a:latin typeface="Montserrat"/>
              <a:ea typeface="Montserrat"/>
              <a:cs typeface="Montserrat"/>
              <a:sym typeface="Montserrat"/>
            </a:endParaRPr>
          </a:p>
        </p:txBody>
      </p:sp>
      <p:sp>
        <p:nvSpPr>
          <p:cNvPr id="290" name="Shape 290"/>
          <p:cNvSpPr txBox="1"/>
          <p:nvPr/>
        </p:nvSpPr>
        <p:spPr>
          <a:xfrm>
            <a:off x="1763258" y="488447"/>
            <a:ext cx="16890501" cy="1269541"/>
          </a:xfrm>
          <a:prstGeom prst="rect">
            <a:avLst/>
          </a:prstGeom>
          <a:noFill/>
          <a:ln>
            <a:noFill/>
          </a:ln>
        </p:spPr>
        <p:txBody>
          <a:bodyPr lIns="91425" tIns="45700" rIns="91425" bIns="45700" anchor="t" anchorCtr="0">
            <a:noAutofit/>
          </a:bodyPr>
          <a:lstStyle/>
          <a:p>
            <a:pPr lvl="0">
              <a:buClr>
                <a:schemeClr val="dk2"/>
              </a:buClr>
              <a:buSzPct val="25000"/>
            </a:pPr>
            <a:r>
              <a:rPr lang="en-US" sz="7200" b="1" dirty="0">
                <a:solidFill>
                  <a:schemeClr val="dk2"/>
                </a:solidFill>
                <a:latin typeface="Montserrat"/>
                <a:ea typeface="Montserrat"/>
                <a:cs typeface="Montserrat"/>
                <a:sym typeface="Montserrat"/>
              </a:rPr>
              <a:t>BOSTON PREPARÁDU PA KLIMA</a:t>
            </a:r>
          </a:p>
        </p:txBody>
      </p:sp>
      <p:sp>
        <p:nvSpPr>
          <p:cNvPr id="291" name="Shape 291"/>
          <p:cNvSpPr txBox="1"/>
          <p:nvPr/>
        </p:nvSpPr>
        <p:spPr>
          <a:xfrm>
            <a:off x="1769433" y="12016093"/>
            <a:ext cx="19646069" cy="2585322"/>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Lora"/>
              <a:buNone/>
            </a:pPr>
            <a:r>
              <a:rPr lang="en-US" sz="4000" b="0" i="0" u="none" strike="noStrike" cap="none" dirty="0">
                <a:solidFill>
                  <a:srgbClr val="000000"/>
                </a:solidFill>
                <a:latin typeface="Lora"/>
                <a:ea typeface="Lora"/>
                <a:cs typeface="Lora"/>
                <a:sym typeface="Lora"/>
              </a:rPr>
              <a:t>Promoson di </a:t>
            </a:r>
            <a:r>
              <a:rPr lang="en-US" sz="4000" b="1" i="0" u="none" strike="noStrike" cap="none" dirty="0" err="1">
                <a:solidFill>
                  <a:srgbClr val="000000"/>
                </a:solidFill>
                <a:latin typeface="Lora"/>
                <a:ea typeface="Lora"/>
                <a:cs typeface="Lora"/>
                <a:sym typeface="Lora"/>
              </a:rPr>
              <a:t>dezenvolvimentu</a:t>
            </a:r>
            <a:r>
              <a:rPr lang="en-US" sz="4000" b="1" i="0" u="none" strike="noStrike" cap="none" dirty="0">
                <a:solidFill>
                  <a:srgbClr val="000000"/>
                </a:solidFill>
                <a:latin typeface="Lora"/>
                <a:ea typeface="Lora"/>
                <a:cs typeface="Lora"/>
                <a:sym typeface="Lora"/>
              </a:rPr>
              <a:t> </a:t>
            </a:r>
            <a:r>
              <a:rPr lang="en-US" sz="4000" b="1" i="0" u="none" strike="noStrike" cap="none" dirty="0" err="1">
                <a:solidFill>
                  <a:srgbClr val="000000"/>
                </a:solidFill>
                <a:latin typeface="Lora"/>
                <a:ea typeface="Lora"/>
                <a:cs typeface="Lora"/>
                <a:sym typeface="Lora"/>
              </a:rPr>
              <a:t>intelijenti</a:t>
            </a:r>
            <a:r>
              <a:rPr lang="en-US" sz="4000" b="1" i="0" u="none" strike="noStrike" cap="none" dirty="0">
                <a:solidFill>
                  <a:srgbClr val="000000"/>
                </a:solidFill>
                <a:latin typeface="Lora"/>
                <a:ea typeface="Lora"/>
                <a:cs typeface="Lora"/>
                <a:sym typeface="Lora"/>
              </a:rPr>
              <a:t> y</a:t>
            </a:r>
            <a:r>
              <a:rPr lang="en-US" sz="4000" b="0" i="0" u="none" strike="noStrike" cap="none" dirty="0">
                <a:solidFill>
                  <a:srgbClr val="000000"/>
                </a:solidFill>
                <a:latin typeface="Lora"/>
                <a:ea typeface="Lora"/>
                <a:cs typeface="Lora"/>
                <a:sym typeface="Lora"/>
              </a:rPr>
              <a:t> </a:t>
            </a:r>
            <a:r>
              <a:rPr lang="en-US" sz="4000" b="1" i="0" u="none" strike="noStrike" cap="none" dirty="0" err="1">
                <a:solidFill>
                  <a:srgbClr val="000000"/>
                </a:solidFill>
                <a:latin typeface="Lora"/>
                <a:ea typeface="Lora"/>
                <a:cs typeface="Lora"/>
                <a:sym typeface="Lora"/>
              </a:rPr>
              <a:t>edifísius</a:t>
            </a:r>
            <a:r>
              <a:rPr lang="en-US" sz="4000" b="1" i="0" u="none" strike="noStrike" cap="none" dirty="0">
                <a:solidFill>
                  <a:srgbClr val="000000"/>
                </a:solidFill>
                <a:latin typeface="Lora"/>
                <a:ea typeface="Lora"/>
                <a:cs typeface="Lora"/>
                <a:sym typeface="Lora"/>
              </a:rPr>
              <a:t> </a:t>
            </a:r>
            <a:r>
              <a:rPr lang="en-US" sz="4000" b="1" i="0" u="none" strike="noStrike" cap="none" dirty="0" err="1">
                <a:solidFill>
                  <a:srgbClr val="000000"/>
                </a:solidFill>
                <a:latin typeface="Lora"/>
                <a:ea typeface="Lora"/>
                <a:cs typeface="Lora"/>
                <a:sym typeface="Lora"/>
              </a:rPr>
              <a:t>adaptádu</a:t>
            </a:r>
            <a:r>
              <a:rPr lang="en-US" sz="4000" b="0" i="0" u="none" strike="noStrike" cap="none" dirty="0">
                <a:solidFill>
                  <a:srgbClr val="000000"/>
                </a:solidFill>
                <a:latin typeface="Lora"/>
                <a:ea typeface="Lora"/>
                <a:cs typeface="Lora"/>
                <a:sym typeface="Lora"/>
              </a:rPr>
              <a:t>, </a:t>
            </a:r>
            <a:r>
              <a:rPr lang="en-US" sz="4000" b="0" i="0" u="none" strike="noStrike" cap="none" dirty="0" err="1">
                <a:solidFill>
                  <a:srgbClr val="000000"/>
                </a:solidFill>
                <a:latin typeface="Lora"/>
                <a:ea typeface="Lora"/>
                <a:cs typeface="Lora"/>
                <a:sym typeface="Lora"/>
              </a:rPr>
              <a:t>aumentandu</a:t>
            </a:r>
            <a:r>
              <a:rPr lang="en-US" sz="4000" b="0" i="0" u="none" strike="noStrike" cap="none" dirty="0">
                <a:solidFill>
                  <a:srgbClr val="000000"/>
                </a:solidFill>
                <a:latin typeface="Lora"/>
                <a:ea typeface="Lora"/>
                <a:cs typeface="Lora"/>
                <a:sym typeface="Lora"/>
              </a:rPr>
              <a:t> </a:t>
            </a:r>
            <a:r>
              <a:rPr lang="en-US" sz="4000" b="1" i="0" u="none" strike="noStrike" cap="none" dirty="0" err="1">
                <a:solidFill>
                  <a:srgbClr val="000000"/>
                </a:solidFill>
                <a:latin typeface="Lora"/>
                <a:ea typeface="Lora"/>
                <a:cs typeface="Lora"/>
                <a:sym typeface="Lora"/>
              </a:rPr>
              <a:t>kualidádi</a:t>
            </a:r>
            <a:r>
              <a:rPr lang="en-US" sz="4000" b="1" i="0" u="none" strike="noStrike" cap="none" dirty="0">
                <a:solidFill>
                  <a:srgbClr val="000000"/>
                </a:solidFill>
                <a:latin typeface="Lora"/>
                <a:ea typeface="Lora"/>
                <a:cs typeface="Lora"/>
                <a:sym typeface="Lora"/>
              </a:rPr>
              <a:t> di </a:t>
            </a:r>
            <a:r>
              <a:rPr lang="en-US" sz="4000" b="1" i="0" u="none" strike="noStrike" cap="none" dirty="0" err="1">
                <a:solidFill>
                  <a:srgbClr val="000000"/>
                </a:solidFill>
                <a:latin typeface="Lora"/>
                <a:ea typeface="Lora"/>
                <a:cs typeface="Lora"/>
                <a:sym typeface="Lora"/>
              </a:rPr>
              <a:t>vida</a:t>
            </a:r>
            <a:r>
              <a:rPr lang="en-US" sz="4000" dirty="0">
                <a:latin typeface="Lora"/>
                <a:ea typeface="Lora"/>
                <a:cs typeface="Lora"/>
                <a:sym typeface="Lora"/>
              </a:rPr>
              <a:t> y </a:t>
            </a:r>
            <a:r>
              <a:rPr lang="en-US" sz="4000" b="0" i="0" u="none" strike="noStrike" cap="none" dirty="0" err="1">
                <a:solidFill>
                  <a:srgbClr val="000000"/>
                </a:solidFill>
                <a:latin typeface="Lora"/>
                <a:ea typeface="Lora"/>
                <a:cs typeface="Lora"/>
                <a:sym typeface="Lora"/>
              </a:rPr>
              <a:t>orientandu</a:t>
            </a:r>
            <a:r>
              <a:rPr lang="en-US" sz="4000" b="0" i="0" u="none" strike="noStrike" cap="none" dirty="0">
                <a:solidFill>
                  <a:srgbClr val="000000"/>
                </a:solidFill>
                <a:latin typeface="Lora"/>
                <a:ea typeface="Lora"/>
                <a:cs typeface="Lora"/>
                <a:sym typeface="Lora"/>
              </a:rPr>
              <a:t> Boston </a:t>
            </a:r>
            <a:r>
              <a:rPr lang="en-US" sz="4000" dirty="0" err="1">
                <a:latin typeface="Lora"/>
                <a:ea typeface="Lora"/>
                <a:cs typeface="Lora"/>
                <a:sym typeface="Lora"/>
              </a:rPr>
              <a:t>na</a:t>
            </a:r>
            <a:r>
              <a:rPr lang="en-US" sz="4000" dirty="0">
                <a:latin typeface="Lora"/>
                <a:ea typeface="Lora"/>
                <a:cs typeface="Lora"/>
                <a:sym typeface="Lora"/>
              </a:rPr>
              <a:t> </a:t>
            </a:r>
            <a:r>
              <a:rPr lang="en-US" sz="4000" dirty="0" err="1">
                <a:latin typeface="Lora"/>
                <a:ea typeface="Lora"/>
                <a:cs typeface="Lora"/>
                <a:sym typeface="Lora"/>
              </a:rPr>
              <a:t>direson</a:t>
            </a:r>
            <a:r>
              <a:rPr lang="en-US" sz="4000" dirty="0">
                <a:latin typeface="Lora"/>
                <a:ea typeface="Lora"/>
                <a:cs typeface="Lora"/>
                <a:sym typeface="Lora"/>
              </a:rPr>
              <a:t> di</a:t>
            </a:r>
            <a:r>
              <a:rPr lang="en-US" sz="4000" b="0" i="0" u="none" strike="noStrike" cap="none" dirty="0">
                <a:solidFill>
                  <a:srgbClr val="000000"/>
                </a:solidFill>
                <a:latin typeface="Lora"/>
                <a:ea typeface="Lora"/>
                <a:cs typeface="Lora"/>
                <a:sym typeface="Lora"/>
              </a:rPr>
              <a:t> </a:t>
            </a:r>
            <a:r>
              <a:rPr lang="en-US" sz="4000" b="1" i="0" u="none" strike="noStrike" cap="none" dirty="0" err="1">
                <a:solidFill>
                  <a:srgbClr val="000000"/>
                </a:solidFill>
                <a:latin typeface="Lora"/>
                <a:ea typeface="Lora"/>
                <a:cs typeface="Lora"/>
                <a:sym typeface="Lora"/>
              </a:rPr>
              <a:t>futuru</a:t>
            </a:r>
            <a:r>
              <a:rPr lang="en-US" sz="4000" b="0" i="0" u="none" strike="noStrike" cap="none" dirty="0">
                <a:solidFill>
                  <a:srgbClr val="000000"/>
                </a:solidFill>
                <a:latin typeface="Lora"/>
                <a:ea typeface="Lora"/>
                <a:cs typeface="Lora"/>
                <a:sym typeface="Lora"/>
              </a:rPr>
              <a:t>. </a:t>
            </a:r>
          </a:p>
        </p:txBody>
      </p:sp>
      <p:sp>
        <p:nvSpPr>
          <p:cNvPr id="292" name="Shape 292"/>
          <p:cNvSpPr/>
          <p:nvPr/>
        </p:nvSpPr>
        <p:spPr>
          <a:xfrm>
            <a:off x="613" y="0"/>
            <a:ext cx="815108" cy="2088657"/>
          </a:xfrm>
          <a:prstGeom prst="rect">
            <a:avLst/>
          </a:prstGeom>
          <a:solidFill>
            <a:srgbClr val="62AA45"/>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62AB45"/>
              </a:solidFill>
              <a:latin typeface="Lato"/>
              <a:ea typeface="Lato"/>
              <a:cs typeface="Lato"/>
              <a:sym typeface="Lato"/>
            </a:endParaRPr>
          </a:p>
        </p:txBody>
      </p:sp>
      <p:sp>
        <p:nvSpPr>
          <p:cNvPr id="293" name="Shape 293"/>
          <p:cNvSpPr/>
          <p:nvPr/>
        </p:nvSpPr>
        <p:spPr>
          <a:xfrm>
            <a:off x="613" y="12507685"/>
            <a:ext cx="1468957" cy="228600"/>
          </a:xfrm>
          <a:prstGeom prst="rect">
            <a:avLst/>
          </a:prstGeom>
          <a:solidFill>
            <a:srgbClr val="62AA45"/>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62AB45"/>
              </a:solidFill>
              <a:latin typeface="Lato"/>
              <a:ea typeface="Lato"/>
              <a:cs typeface="Lato"/>
              <a:sym typeface="Lato"/>
            </a:endParaRPr>
          </a:p>
        </p:txBody>
      </p:sp>
      <p:sp>
        <p:nvSpPr>
          <p:cNvPr id="294" name="Shape 294"/>
          <p:cNvSpPr/>
          <p:nvPr/>
        </p:nvSpPr>
        <p:spPr>
          <a:xfrm>
            <a:off x="10643615" y="2078215"/>
            <a:ext cx="13734034" cy="2122518"/>
          </a:xfrm>
          <a:prstGeom prst="rect">
            <a:avLst/>
          </a:prstGeom>
          <a:solidFill>
            <a:srgbClr val="62AA45"/>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62AB45"/>
              </a:solidFill>
              <a:latin typeface="Lato"/>
              <a:ea typeface="Lato"/>
              <a:cs typeface="Lato"/>
              <a:sym typeface="Lato"/>
            </a:endParaRPr>
          </a:p>
        </p:txBody>
      </p:sp>
      <p:sp>
        <p:nvSpPr>
          <p:cNvPr id="295" name="Shape 295"/>
          <p:cNvSpPr txBox="1"/>
          <p:nvPr/>
        </p:nvSpPr>
        <p:spPr>
          <a:xfrm>
            <a:off x="11369245" y="2474466"/>
            <a:ext cx="12709904" cy="1726267"/>
          </a:xfrm>
          <a:prstGeom prst="rect">
            <a:avLst/>
          </a:prstGeom>
          <a:noFill/>
          <a:ln>
            <a:noFill/>
          </a:ln>
        </p:spPr>
        <p:txBody>
          <a:bodyPr lIns="91425" tIns="45700" rIns="91425" bIns="45700" anchor="t" anchorCtr="0">
            <a:noAutofit/>
          </a:bodyPr>
          <a:lstStyle/>
          <a:p>
            <a:pPr lvl="0">
              <a:buClr>
                <a:schemeClr val="lt1"/>
              </a:buClr>
              <a:buSzPct val="25000"/>
            </a:pPr>
            <a:r>
              <a:rPr lang="pt-BR" sz="3600" dirty="0">
                <a:solidFill>
                  <a:schemeClr val="lt1"/>
                </a:solidFill>
                <a:latin typeface="Lora"/>
                <a:ea typeface="Lora"/>
                <a:cs typeface="Lora"/>
                <a:sym typeface="Lora"/>
              </a:rPr>
              <a:t>Rekuperason di Muddy River (Riu Muddy) ta oferesi proteson kontra inundason au mesmu tenpu ki ta aumentádu asesu pa spásus abertu y enbelezamentu.</a:t>
            </a:r>
            <a:endParaRPr lang="en-US" sz="3600" b="0" i="0" u="none" strike="noStrike" cap="none" dirty="0">
              <a:solidFill>
                <a:schemeClr val="lt1"/>
              </a:solidFill>
              <a:latin typeface="Lora"/>
              <a:ea typeface="Lora"/>
              <a:cs typeface="Lora"/>
              <a:sym typeface="Lor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2"/>
                                        </p:tgtEl>
                                        <p:attrNameLst>
                                          <p:attrName>style.visibility</p:attrName>
                                        </p:attrNameLst>
                                      </p:cBhvr>
                                      <p:to>
                                        <p:strVal val="visible"/>
                                      </p:to>
                                    </p:set>
                                    <p:animEffect transition="in" filter="fade">
                                      <p:cBhvr>
                                        <p:cTn id="7" dur="500"/>
                                        <p:tgtEl>
                                          <p:spTgt spid="29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93"/>
                                        </p:tgtEl>
                                        <p:attrNameLst>
                                          <p:attrName>style.visibility</p:attrName>
                                        </p:attrNameLst>
                                      </p:cBhvr>
                                      <p:to>
                                        <p:strVal val="visible"/>
                                      </p:to>
                                    </p:set>
                                    <p:animEffect transition="in" filter="fade">
                                      <p:cBhvr>
                                        <p:cTn id="11" dur="500"/>
                                        <p:tgtEl>
                                          <p:spTgt spid="29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94"/>
                                        </p:tgtEl>
                                        <p:attrNameLst>
                                          <p:attrName>style.visibility</p:attrName>
                                        </p:attrNameLst>
                                      </p:cBhvr>
                                      <p:to>
                                        <p:strVal val="visible"/>
                                      </p:to>
                                    </p:set>
                                    <p:animEffect transition="in" filter="fade">
                                      <p:cBhvr>
                                        <p:cTn id="15" dur="500"/>
                                        <p:tgtEl>
                                          <p:spTgt spid="2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2">
            <a:alpha val="65882"/>
          </a:schemeClr>
        </a:solidFill>
        <a:effectLst/>
      </p:bgPr>
    </p:bg>
    <p:spTree>
      <p:nvGrpSpPr>
        <p:cNvPr id="1" name="Shape 299"/>
        <p:cNvGrpSpPr/>
        <p:nvPr/>
      </p:nvGrpSpPr>
      <p:grpSpPr>
        <a:xfrm>
          <a:off x="0" y="0"/>
          <a:ext cx="0" cy="0"/>
          <a:chOff x="0" y="0"/>
          <a:chExt cx="0" cy="0"/>
        </a:xfrm>
      </p:grpSpPr>
      <p:pic>
        <p:nvPicPr>
          <p:cNvPr id="300" name="Shape 300"/>
          <p:cNvPicPr preferRelativeResize="0">
            <a:picLocks noGrp="1"/>
          </p:cNvPicPr>
          <p:nvPr>
            <p:ph type="pic" idx="2"/>
          </p:nvPr>
        </p:nvPicPr>
        <p:blipFill rotWithShape="1">
          <a:blip r:embed="rId3">
            <a:alphaModFix/>
          </a:blip>
          <a:srcRect t="-140"/>
          <a:stretch/>
        </p:blipFill>
        <p:spPr>
          <a:xfrm>
            <a:off x="38524" y="2187531"/>
            <a:ext cx="12017828" cy="9649636"/>
          </a:xfrm>
          <a:prstGeom prst="rect">
            <a:avLst/>
          </a:prstGeom>
          <a:solidFill>
            <a:srgbClr val="F2F2F2"/>
          </a:solidFill>
          <a:ln>
            <a:noFill/>
          </a:ln>
        </p:spPr>
      </p:pic>
      <p:sp>
        <p:nvSpPr>
          <p:cNvPr id="301" name="Shape 301"/>
          <p:cNvSpPr txBox="1"/>
          <p:nvPr/>
        </p:nvSpPr>
        <p:spPr>
          <a:xfrm>
            <a:off x="18192603" y="13008214"/>
            <a:ext cx="5886546" cy="338554"/>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Montserrat"/>
              <a:buNone/>
            </a:pPr>
            <a:r>
              <a:rPr lang="en-US" sz="1600" b="0" i="0" u="none" strike="noStrike" cap="none">
                <a:solidFill>
                  <a:schemeClr val="lt1"/>
                </a:solidFill>
                <a:latin typeface="Montserrat"/>
                <a:ea typeface="Montserrat"/>
                <a:cs typeface="Montserrat"/>
                <a:sym typeface="Montserrat"/>
              </a:rPr>
              <a:t>CLIMATE READY BOSTON</a:t>
            </a:r>
          </a:p>
        </p:txBody>
      </p:sp>
      <p:pic>
        <p:nvPicPr>
          <p:cNvPr id="302" name="Shape 302"/>
          <p:cNvPicPr preferRelativeResize="0"/>
          <p:nvPr/>
        </p:nvPicPr>
        <p:blipFill rotWithShape="1">
          <a:blip r:embed="rId4">
            <a:alphaModFix/>
          </a:blip>
          <a:srcRect t="-140"/>
          <a:stretch/>
        </p:blipFill>
        <p:spPr>
          <a:xfrm>
            <a:off x="12017828" y="2075155"/>
            <a:ext cx="12359822" cy="9648149"/>
          </a:xfrm>
          <a:prstGeom prst="rect">
            <a:avLst/>
          </a:prstGeom>
          <a:noFill/>
          <a:ln>
            <a:noFill/>
          </a:ln>
        </p:spPr>
      </p:pic>
      <p:sp>
        <p:nvSpPr>
          <p:cNvPr id="303" name="Shape 303"/>
          <p:cNvSpPr/>
          <p:nvPr/>
        </p:nvSpPr>
        <p:spPr>
          <a:xfrm>
            <a:off x="0" y="10"/>
            <a:ext cx="24377649" cy="2088647"/>
          </a:xfrm>
          <a:prstGeom prst="rect">
            <a:avLst/>
          </a:prstGeom>
          <a:solidFill>
            <a:schemeClr val="lt1">
              <a:alpha val="74901"/>
            </a:schemeClr>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chemeClr val="lt1"/>
              </a:solidFill>
              <a:latin typeface="Montserrat"/>
              <a:ea typeface="Montserrat"/>
              <a:cs typeface="Montserrat"/>
              <a:sym typeface="Montserrat"/>
            </a:endParaRPr>
          </a:p>
        </p:txBody>
      </p:sp>
      <p:sp>
        <p:nvSpPr>
          <p:cNvPr id="304" name="Shape 304"/>
          <p:cNvSpPr txBox="1"/>
          <p:nvPr/>
        </p:nvSpPr>
        <p:spPr>
          <a:xfrm>
            <a:off x="1763258" y="488447"/>
            <a:ext cx="16853925" cy="1269541"/>
          </a:xfrm>
          <a:prstGeom prst="rect">
            <a:avLst/>
          </a:prstGeom>
          <a:noFill/>
          <a:ln>
            <a:noFill/>
          </a:ln>
        </p:spPr>
        <p:txBody>
          <a:bodyPr lIns="91425" tIns="45700" rIns="91425" bIns="45700" anchor="t" anchorCtr="0">
            <a:noAutofit/>
          </a:bodyPr>
          <a:lstStyle/>
          <a:p>
            <a:pPr lvl="0">
              <a:buClr>
                <a:schemeClr val="dk2"/>
              </a:buClr>
              <a:buSzPct val="25000"/>
            </a:pPr>
            <a:r>
              <a:rPr lang="en-US" sz="6600" b="1" dirty="0">
                <a:solidFill>
                  <a:schemeClr val="dk2"/>
                </a:solidFill>
                <a:latin typeface="Montserrat"/>
                <a:ea typeface="Montserrat"/>
                <a:cs typeface="Montserrat"/>
                <a:sym typeface="Montserrat"/>
              </a:rPr>
              <a:t>BOSTON PREPARÁDU PA KLIMA</a:t>
            </a:r>
          </a:p>
        </p:txBody>
      </p:sp>
      <p:sp>
        <p:nvSpPr>
          <p:cNvPr id="305" name="Shape 305"/>
          <p:cNvSpPr txBox="1"/>
          <p:nvPr/>
        </p:nvSpPr>
        <p:spPr>
          <a:xfrm>
            <a:off x="1769433" y="12221863"/>
            <a:ext cx="24415646" cy="2809562"/>
          </a:xfrm>
          <a:prstGeom prst="rect">
            <a:avLst/>
          </a:prstGeom>
          <a:noFill/>
          <a:ln>
            <a:noFill/>
          </a:ln>
        </p:spPr>
        <p:txBody>
          <a:bodyPr lIns="91425" tIns="45700" rIns="91425" bIns="45700" anchor="t" anchorCtr="0">
            <a:noAutofit/>
          </a:bodyPr>
          <a:lstStyle/>
          <a:p>
            <a:pPr lvl="0">
              <a:buClr>
                <a:srgbClr val="000000"/>
              </a:buClr>
              <a:buSzPct val="25000"/>
            </a:pPr>
            <a:r>
              <a:rPr lang="es-ES" sz="4000" dirty="0" err="1">
                <a:latin typeface="Lora"/>
                <a:ea typeface="Lora"/>
                <a:cs typeface="Lora"/>
                <a:sym typeface="Lora"/>
              </a:rPr>
              <a:t>Midjora</a:t>
            </a:r>
            <a:r>
              <a:rPr lang="es-ES" sz="4000" dirty="0">
                <a:latin typeface="Lora"/>
                <a:ea typeface="Lora"/>
                <a:cs typeface="Lora"/>
                <a:sym typeface="Lora"/>
              </a:rPr>
              <a:t> </a:t>
            </a:r>
            <a:r>
              <a:rPr lang="es-ES" sz="4000" dirty="0" err="1">
                <a:latin typeface="Lora"/>
                <a:ea typeface="Lora"/>
                <a:cs typeface="Lora"/>
                <a:sym typeface="Lora"/>
              </a:rPr>
              <a:t>bairus</a:t>
            </a:r>
            <a:r>
              <a:rPr lang="es-ES" sz="4000" dirty="0">
                <a:latin typeface="Lora"/>
                <a:ea typeface="Lora"/>
                <a:cs typeface="Lora"/>
                <a:sym typeface="Lora"/>
              </a:rPr>
              <a:t>, </a:t>
            </a:r>
            <a:r>
              <a:rPr lang="es-ES" sz="4000" dirty="0" err="1">
                <a:latin typeface="Lora"/>
                <a:ea typeface="Lora"/>
                <a:cs typeface="Lora"/>
                <a:sym typeface="Lora"/>
              </a:rPr>
              <a:t>spásus</a:t>
            </a:r>
            <a:r>
              <a:rPr lang="es-ES" sz="4000" dirty="0">
                <a:latin typeface="Lora"/>
                <a:ea typeface="Lora"/>
                <a:cs typeface="Lora"/>
                <a:sym typeface="Lora"/>
              </a:rPr>
              <a:t> </a:t>
            </a:r>
            <a:r>
              <a:rPr lang="es-ES" sz="4000" dirty="0" err="1">
                <a:latin typeface="Lora"/>
                <a:ea typeface="Lora"/>
                <a:cs typeface="Lora"/>
                <a:sym typeface="Lora"/>
              </a:rPr>
              <a:t>abertus</a:t>
            </a:r>
            <a:r>
              <a:rPr lang="es-ES" sz="4000" dirty="0">
                <a:latin typeface="Lora"/>
                <a:ea typeface="Lora"/>
                <a:cs typeface="Lora"/>
                <a:sym typeface="Lora"/>
              </a:rPr>
              <a:t> y </a:t>
            </a:r>
            <a:r>
              <a:rPr lang="es-ES" sz="4000" dirty="0" err="1">
                <a:latin typeface="Lora"/>
                <a:ea typeface="Lora"/>
                <a:cs typeface="Lora"/>
                <a:sym typeface="Lora"/>
              </a:rPr>
              <a:t>kostas</a:t>
            </a:r>
            <a:r>
              <a:rPr lang="en-US" sz="4000" b="0" i="0" u="none" strike="noStrike" cap="none" dirty="0">
                <a:solidFill>
                  <a:srgbClr val="000000"/>
                </a:solidFill>
                <a:latin typeface="Lora"/>
                <a:ea typeface="Lora"/>
                <a:cs typeface="Lora"/>
                <a:sym typeface="Lora"/>
              </a:rPr>
              <a:t>.</a:t>
            </a:r>
          </a:p>
        </p:txBody>
      </p:sp>
      <p:sp>
        <p:nvSpPr>
          <p:cNvPr id="306" name="Shape 306"/>
          <p:cNvSpPr/>
          <p:nvPr/>
        </p:nvSpPr>
        <p:spPr>
          <a:xfrm>
            <a:off x="613" y="0"/>
            <a:ext cx="815108" cy="2088657"/>
          </a:xfrm>
          <a:prstGeom prst="rect">
            <a:avLst/>
          </a:prstGeom>
          <a:solidFill>
            <a:srgbClr val="62AA45"/>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62AB45"/>
              </a:solidFill>
              <a:latin typeface="Lato"/>
              <a:ea typeface="Lato"/>
              <a:cs typeface="Lato"/>
              <a:sym typeface="Lato"/>
            </a:endParaRPr>
          </a:p>
        </p:txBody>
      </p:sp>
      <p:sp>
        <p:nvSpPr>
          <p:cNvPr id="307" name="Shape 307"/>
          <p:cNvSpPr/>
          <p:nvPr/>
        </p:nvSpPr>
        <p:spPr>
          <a:xfrm>
            <a:off x="613" y="12507685"/>
            <a:ext cx="1468957" cy="228600"/>
          </a:xfrm>
          <a:prstGeom prst="rect">
            <a:avLst/>
          </a:prstGeom>
          <a:solidFill>
            <a:srgbClr val="62AA45"/>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62AB45"/>
              </a:solidFill>
              <a:latin typeface="Lato"/>
              <a:ea typeface="Lato"/>
              <a:cs typeface="Lato"/>
              <a:sym typeface="Lato"/>
            </a:endParaRPr>
          </a:p>
        </p:txBody>
      </p:sp>
      <p:sp>
        <p:nvSpPr>
          <p:cNvPr id="308" name="Shape 308"/>
          <p:cNvSpPr/>
          <p:nvPr/>
        </p:nvSpPr>
        <p:spPr>
          <a:xfrm>
            <a:off x="10643615" y="2078215"/>
            <a:ext cx="13734034" cy="2122518"/>
          </a:xfrm>
          <a:prstGeom prst="rect">
            <a:avLst/>
          </a:prstGeom>
          <a:solidFill>
            <a:srgbClr val="62AA45"/>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62AB45"/>
              </a:solidFill>
              <a:latin typeface="Lato"/>
              <a:ea typeface="Lato"/>
              <a:cs typeface="Lato"/>
              <a:sym typeface="Lato"/>
            </a:endParaRPr>
          </a:p>
        </p:txBody>
      </p:sp>
      <p:sp>
        <p:nvSpPr>
          <p:cNvPr id="309" name="Shape 309"/>
          <p:cNvSpPr txBox="1"/>
          <p:nvPr/>
        </p:nvSpPr>
        <p:spPr>
          <a:xfrm>
            <a:off x="11369245" y="2474466"/>
            <a:ext cx="12709904" cy="172626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Lora"/>
              <a:buNone/>
            </a:pPr>
            <a:r>
              <a:rPr lang="en-US" sz="3600" b="0" i="0" u="none" strike="noStrike" cap="none" dirty="0">
                <a:solidFill>
                  <a:schemeClr val="lt1"/>
                </a:solidFill>
                <a:latin typeface="Lora"/>
                <a:ea typeface="Lora"/>
                <a:cs typeface="Lora"/>
                <a:sym typeface="Lora"/>
              </a:rPr>
              <a:t>Antis un </a:t>
            </a:r>
            <a:r>
              <a:rPr lang="en-US" sz="3600" b="0" i="0" u="none" strike="noStrike" cap="none" dirty="0" err="1">
                <a:solidFill>
                  <a:schemeClr val="lt1"/>
                </a:solidFill>
                <a:latin typeface="Lora"/>
                <a:ea typeface="Lora"/>
                <a:cs typeface="Lora"/>
                <a:sym typeface="Lora"/>
              </a:rPr>
              <a:t>parki</a:t>
            </a:r>
            <a:r>
              <a:rPr lang="en-US" sz="3600" b="0" i="0" u="none" strike="noStrike" cap="none" dirty="0">
                <a:solidFill>
                  <a:schemeClr val="lt1"/>
                </a:solidFill>
                <a:latin typeface="Lora"/>
                <a:ea typeface="Lora"/>
                <a:cs typeface="Lora"/>
                <a:sym typeface="Lora"/>
              </a:rPr>
              <a:t> industrial </a:t>
            </a:r>
            <a:r>
              <a:rPr lang="en-US" sz="3600" b="0" i="0" u="none" strike="noStrike" cap="none" dirty="0" err="1">
                <a:solidFill>
                  <a:schemeClr val="lt1"/>
                </a:solidFill>
                <a:latin typeface="Lora"/>
                <a:ea typeface="Lora"/>
                <a:cs typeface="Lora"/>
                <a:sym typeface="Lora"/>
              </a:rPr>
              <a:t>táksiku</a:t>
            </a:r>
            <a:r>
              <a:rPr lang="en-US" sz="3600" b="0" i="0" u="none" strike="noStrike" cap="none" dirty="0">
                <a:solidFill>
                  <a:schemeClr val="lt1"/>
                </a:solidFill>
                <a:latin typeface="Lora"/>
                <a:ea typeface="Lora"/>
                <a:cs typeface="Lora"/>
                <a:sym typeface="Lora"/>
              </a:rPr>
              <a:t>, </a:t>
            </a:r>
            <a:r>
              <a:rPr lang="en-US" sz="3600" b="1" i="0" u="none" strike="noStrike" cap="none" dirty="0">
                <a:solidFill>
                  <a:schemeClr val="lt1"/>
                </a:solidFill>
                <a:latin typeface="Lora"/>
                <a:ea typeface="Lora"/>
                <a:cs typeface="Lora"/>
                <a:sym typeface="Lora"/>
              </a:rPr>
              <a:t>Condor Urban Wild Park </a:t>
            </a:r>
            <a:r>
              <a:rPr lang="en-US" sz="3600" i="0" u="none" strike="noStrike" cap="none" dirty="0">
                <a:solidFill>
                  <a:schemeClr val="lt1"/>
                </a:solidFill>
                <a:latin typeface="Lora"/>
                <a:ea typeface="Lora"/>
                <a:cs typeface="Lora"/>
                <a:sym typeface="Lora"/>
              </a:rPr>
              <a:t>(</a:t>
            </a:r>
            <a:r>
              <a:rPr lang="en-US" sz="3600" i="0" u="none" strike="noStrike" cap="none" dirty="0" err="1">
                <a:solidFill>
                  <a:schemeClr val="lt1"/>
                </a:solidFill>
                <a:latin typeface="Lora"/>
                <a:ea typeface="Lora"/>
                <a:cs typeface="Lora"/>
                <a:sym typeface="Lora"/>
              </a:rPr>
              <a:t>Parki</a:t>
            </a:r>
            <a:r>
              <a:rPr lang="en-US" sz="3600" i="0" u="none" strike="noStrike" cap="none" dirty="0">
                <a:solidFill>
                  <a:schemeClr val="lt1"/>
                </a:solidFill>
                <a:latin typeface="Lora"/>
                <a:ea typeface="Lora"/>
                <a:cs typeface="Lora"/>
                <a:sym typeface="Lora"/>
              </a:rPr>
              <a:t> </a:t>
            </a:r>
            <a:r>
              <a:rPr lang="en-US" sz="3600" i="0" u="none" strike="noStrike" cap="none" dirty="0" err="1">
                <a:solidFill>
                  <a:schemeClr val="lt1"/>
                </a:solidFill>
                <a:latin typeface="Lora"/>
                <a:ea typeface="Lora"/>
                <a:cs typeface="Lora"/>
                <a:sym typeface="Lora"/>
              </a:rPr>
              <a:t>Urbánu</a:t>
            </a:r>
            <a:r>
              <a:rPr lang="en-US" sz="3600" i="0" u="none" strike="noStrike" cap="none" dirty="0">
                <a:solidFill>
                  <a:schemeClr val="lt1"/>
                </a:solidFill>
                <a:latin typeface="Lora"/>
                <a:ea typeface="Lora"/>
                <a:cs typeface="Lora"/>
                <a:sym typeface="Lora"/>
              </a:rPr>
              <a:t> </a:t>
            </a:r>
            <a:r>
              <a:rPr lang="en-US" sz="3600" i="0" u="none" strike="noStrike" cap="none" dirty="0" err="1">
                <a:solidFill>
                  <a:schemeClr val="lt1"/>
                </a:solidFill>
                <a:latin typeface="Lora"/>
                <a:ea typeface="Lora"/>
                <a:cs typeface="Lora"/>
                <a:sym typeface="Lora"/>
              </a:rPr>
              <a:t>Selvajen</a:t>
            </a:r>
            <a:r>
              <a:rPr lang="en-US" sz="3600" i="0" u="none" strike="noStrike" cap="none" dirty="0">
                <a:solidFill>
                  <a:schemeClr val="lt1"/>
                </a:solidFill>
                <a:latin typeface="Lora"/>
                <a:ea typeface="Lora"/>
                <a:cs typeface="Lora"/>
                <a:sym typeface="Lora"/>
              </a:rPr>
              <a:t> Condor) agora ta </a:t>
            </a:r>
            <a:r>
              <a:rPr lang="en-US" sz="3600" i="0" u="none" strike="noStrike" cap="none" dirty="0" err="1">
                <a:solidFill>
                  <a:schemeClr val="lt1"/>
                </a:solidFill>
                <a:latin typeface="Lora"/>
                <a:ea typeface="Lora"/>
                <a:cs typeface="Lora"/>
                <a:sym typeface="Lora"/>
              </a:rPr>
              <a:t>oferesi</a:t>
            </a:r>
            <a:r>
              <a:rPr lang="en-US" sz="3600" i="0" u="none" strike="noStrike" cap="none" dirty="0">
                <a:solidFill>
                  <a:schemeClr val="lt1"/>
                </a:solidFill>
                <a:latin typeface="Lora"/>
                <a:ea typeface="Lora"/>
                <a:cs typeface="Lora"/>
                <a:sym typeface="Lora"/>
              </a:rPr>
              <a:t> </a:t>
            </a:r>
            <a:r>
              <a:rPr lang="en-US" sz="3600" i="0" u="none" strike="noStrike" cap="none" dirty="0" err="1">
                <a:solidFill>
                  <a:schemeClr val="lt1"/>
                </a:solidFill>
                <a:latin typeface="Lora"/>
                <a:ea typeface="Lora"/>
                <a:cs typeface="Lora"/>
                <a:sym typeface="Lora"/>
              </a:rPr>
              <a:t>asesu</a:t>
            </a:r>
            <a:r>
              <a:rPr lang="en-US" sz="3600" i="0" u="none" strike="noStrike" cap="none" dirty="0">
                <a:solidFill>
                  <a:schemeClr val="lt1"/>
                </a:solidFill>
                <a:latin typeface="Lora"/>
                <a:ea typeface="Lora"/>
                <a:cs typeface="Lora"/>
                <a:sym typeface="Lora"/>
              </a:rPr>
              <a:t> pa </a:t>
            </a:r>
            <a:r>
              <a:rPr lang="en-US" sz="3600" i="0" u="none" strike="noStrike" cap="none" dirty="0" err="1">
                <a:solidFill>
                  <a:schemeClr val="lt1"/>
                </a:solidFill>
                <a:latin typeface="Lora"/>
                <a:ea typeface="Lora"/>
                <a:cs typeface="Lora"/>
                <a:sym typeface="Lora"/>
              </a:rPr>
              <a:t>praia</a:t>
            </a:r>
            <a:r>
              <a:rPr lang="en-US" sz="3600" i="0" u="none" strike="noStrike" cap="none" dirty="0">
                <a:solidFill>
                  <a:schemeClr val="lt1"/>
                </a:solidFill>
                <a:latin typeface="Lora"/>
                <a:ea typeface="Lora"/>
                <a:cs typeface="Lora"/>
                <a:sym typeface="Lora"/>
              </a:rPr>
              <a:t> y </a:t>
            </a:r>
            <a:r>
              <a:rPr lang="en-US" sz="3600" i="0" u="none" strike="noStrike" cap="none" dirty="0" err="1">
                <a:solidFill>
                  <a:schemeClr val="lt1"/>
                </a:solidFill>
                <a:latin typeface="Lora"/>
                <a:ea typeface="Lora"/>
                <a:cs typeface="Lora"/>
                <a:sym typeface="Lora"/>
              </a:rPr>
              <a:t>proteson</a:t>
            </a:r>
            <a:r>
              <a:rPr lang="en-US" sz="3600" i="0" u="none" strike="noStrike" cap="none" dirty="0">
                <a:solidFill>
                  <a:schemeClr val="lt1"/>
                </a:solidFill>
                <a:latin typeface="Lora"/>
                <a:ea typeface="Lora"/>
                <a:cs typeface="Lora"/>
                <a:sym typeface="Lora"/>
              </a:rPr>
              <a:t> </a:t>
            </a:r>
            <a:r>
              <a:rPr lang="en-US" sz="3600" i="0" u="none" strike="noStrike" cap="none" dirty="0" err="1">
                <a:solidFill>
                  <a:schemeClr val="lt1"/>
                </a:solidFill>
                <a:latin typeface="Lora"/>
                <a:ea typeface="Lora"/>
                <a:cs typeface="Lora"/>
                <a:sym typeface="Lora"/>
              </a:rPr>
              <a:t>kontra</a:t>
            </a:r>
            <a:r>
              <a:rPr lang="en-US" sz="3600" i="0" u="none" strike="noStrike" cap="none" dirty="0">
                <a:solidFill>
                  <a:schemeClr val="lt1"/>
                </a:solidFill>
                <a:latin typeface="Lora"/>
                <a:ea typeface="Lora"/>
                <a:cs typeface="Lora"/>
                <a:sym typeface="Lora"/>
              </a:rPr>
              <a:t> </a:t>
            </a:r>
            <a:r>
              <a:rPr lang="en-US" sz="3600" i="0" u="none" strike="noStrike" cap="none" dirty="0" err="1">
                <a:solidFill>
                  <a:schemeClr val="lt1"/>
                </a:solidFill>
                <a:latin typeface="Lora"/>
                <a:ea typeface="Lora"/>
                <a:cs typeface="Lora"/>
                <a:sym typeface="Lora"/>
              </a:rPr>
              <a:t>xeias</a:t>
            </a:r>
            <a:r>
              <a:rPr lang="en-US" sz="3600" i="0" u="none" strike="noStrike" cap="none" dirty="0">
                <a:solidFill>
                  <a:schemeClr val="lt1"/>
                </a:solidFill>
                <a:latin typeface="Lora"/>
                <a:ea typeface="Lora"/>
                <a:cs typeface="Lora"/>
                <a:sym typeface="Lora"/>
              </a:rPr>
              <a:t>.</a:t>
            </a:r>
          </a:p>
        </p:txBody>
      </p:sp>
      <p:sp>
        <p:nvSpPr>
          <p:cNvPr id="2" name="CaixaDeTexto 1"/>
          <p:cNvSpPr txBox="1"/>
          <p:nvPr/>
        </p:nvSpPr>
        <p:spPr>
          <a:xfrm>
            <a:off x="2854036" y="8057410"/>
            <a:ext cx="7255554" cy="3139321"/>
          </a:xfrm>
          <a:prstGeom prst="rect">
            <a:avLst/>
          </a:prstGeom>
          <a:noFill/>
        </p:spPr>
        <p:txBody>
          <a:bodyPr wrap="square" rtlCol="0">
            <a:spAutoFit/>
          </a:bodyPr>
          <a:lstStyle/>
          <a:p>
            <a:r>
              <a:rPr lang="pt-PT" sz="6600" dirty="0"/>
              <a:t>Kaza di Futuru</a:t>
            </a:r>
          </a:p>
          <a:p>
            <a:r>
              <a:rPr lang="pt-PT" sz="6600" dirty="0"/>
              <a:t>Rua Praia Condor</a:t>
            </a:r>
          </a:p>
          <a:p>
            <a:r>
              <a:rPr lang="pt-PT" sz="6600" dirty="0" err="1"/>
              <a:t>Urbánu</a:t>
            </a:r>
            <a:r>
              <a:rPr lang="pt-PT" sz="6600" dirty="0"/>
              <a:t> </a:t>
            </a:r>
            <a:r>
              <a:rPr lang="pt-PT" sz="6600" dirty="0" err="1"/>
              <a:t>Selvajen</a:t>
            </a:r>
            <a:endParaRPr lang="pt-B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6"/>
                                        </p:tgtEl>
                                        <p:attrNameLst>
                                          <p:attrName>style.visibility</p:attrName>
                                        </p:attrNameLst>
                                      </p:cBhvr>
                                      <p:to>
                                        <p:strVal val="visible"/>
                                      </p:to>
                                    </p:set>
                                    <p:animEffect transition="in" filter="fade">
                                      <p:cBhvr>
                                        <p:cTn id="7" dur="500"/>
                                        <p:tgtEl>
                                          <p:spTgt spid="30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07"/>
                                        </p:tgtEl>
                                        <p:attrNameLst>
                                          <p:attrName>style.visibility</p:attrName>
                                        </p:attrNameLst>
                                      </p:cBhvr>
                                      <p:to>
                                        <p:strVal val="visible"/>
                                      </p:to>
                                    </p:set>
                                    <p:animEffect transition="in" filter="fade">
                                      <p:cBhvr>
                                        <p:cTn id="11" dur="500"/>
                                        <p:tgtEl>
                                          <p:spTgt spid="30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08"/>
                                        </p:tgtEl>
                                        <p:attrNameLst>
                                          <p:attrName>style.visibility</p:attrName>
                                        </p:attrNameLst>
                                      </p:cBhvr>
                                      <p:to>
                                        <p:strVal val="visible"/>
                                      </p:to>
                                    </p:set>
                                    <p:animEffect transition="in" filter="fade">
                                      <p:cBhvr>
                                        <p:cTn id="15" dur="500"/>
                                        <p:tgtEl>
                                          <p:spTgt spid="3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2">
            <a:alpha val="65882"/>
          </a:schemeClr>
        </a:solidFill>
        <a:effectLst/>
      </p:bgPr>
    </p:bg>
    <p:spTree>
      <p:nvGrpSpPr>
        <p:cNvPr id="1" name="Shape 313"/>
        <p:cNvGrpSpPr/>
        <p:nvPr/>
      </p:nvGrpSpPr>
      <p:grpSpPr>
        <a:xfrm>
          <a:off x="0" y="0"/>
          <a:ext cx="0" cy="0"/>
          <a:chOff x="0" y="0"/>
          <a:chExt cx="0" cy="0"/>
        </a:xfrm>
      </p:grpSpPr>
      <p:pic>
        <p:nvPicPr>
          <p:cNvPr id="314" name="Shape 314"/>
          <p:cNvPicPr preferRelativeResize="0">
            <a:picLocks noGrp="1"/>
          </p:cNvPicPr>
          <p:nvPr>
            <p:ph type="pic" idx="2"/>
          </p:nvPr>
        </p:nvPicPr>
        <p:blipFill rotWithShape="1">
          <a:blip r:embed="rId3">
            <a:alphaModFix/>
          </a:blip>
          <a:srcRect/>
          <a:stretch/>
        </p:blipFill>
        <p:spPr>
          <a:xfrm>
            <a:off x="0" y="603297"/>
            <a:ext cx="24377649" cy="11659925"/>
          </a:xfrm>
          <a:prstGeom prst="rect">
            <a:avLst/>
          </a:prstGeom>
          <a:solidFill>
            <a:srgbClr val="F2F2F2"/>
          </a:solidFill>
          <a:ln>
            <a:noFill/>
          </a:ln>
        </p:spPr>
      </p:pic>
      <p:sp>
        <p:nvSpPr>
          <p:cNvPr id="315" name="Shape 315"/>
          <p:cNvSpPr txBox="1"/>
          <p:nvPr/>
        </p:nvSpPr>
        <p:spPr>
          <a:xfrm>
            <a:off x="18192603" y="13008214"/>
            <a:ext cx="5886546" cy="338554"/>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Montserrat"/>
              <a:buNone/>
            </a:pPr>
            <a:r>
              <a:rPr lang="en-US" sz="1600" b="0" i="0" u="none" strike="noStrike" cap="none">
                <a:solidFill>
                  <a:schemeClr val="lt1"/>
                </a:solidFill>
                <a:latin typeface="Montserrat"/>
                <a:ea typeface="Montserrat"/>
                <a:cs typeface="Montserrat"/>
                <a:sym typeface="Montserrat"/>
              </a:rPr>
              <a:t>CLIMATE READY BOSTON</a:t>
            </a:r>
          </a:p>
        </p:txBody>
      </p:sp>
      <p:sp>
        <p:nvSpPr>
          <p:cNvPr id="316" name="Shape 316"/>
          <p:cNvSpPr/>
          <p:nvPr/>
        </p:nvSpPr>
        <p:spPr>
          <a:xfrm>
            <a:off x="0" y="10"/>
            <a:ext cx="24377649" cy="2088647"/>
          </a:xfrm>
          <a:prstGeom prst="rect">
            <a:avLst/>
          </a:prstGeom>
          <a:solidFill>
            <a:schemeClr val="lt1">
              <a:alpha val="72941"/>
            </a:schemeClr>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chemeClr val="lt1"/>
              </a:solidFill>
              <a:latin typeface="Montserrat"/>
              <a:ea typeface="Montserrat"/>
              <a:cs typeface="Montserrat"/>
              <a:sym typeface="Montserrat"/>
            </a:endParaRPr>
          </a:p>
        </p:txBody>
      </p:sp>
      <p:sp>
        <p:nvSpPr>
          <p:cNvPr id="317" name="Shape 317"/>
          <p:cNvSpPr txBox="1"/>
          <p:nvPr/>
        </p:nvSpPr>
        <p:spPr>
          <a:xfrm>
            <a:off x="1763258" y="488447"/>
            <a:ext cx="17475717" cy="1269541"/>
          </a:xfrm>
          <a:prstGeom prst="rect">
            <a:avLst/>
          </a:prstGeom>
          <a:noFill/>
          <a:ln>
            <a:noFill/>
          </a:ln>
        </p:spPr>
        <p:txBody>
          <a:bodyPr lIns="91425" tIns="45700" rIns="91425" bIns="45700" anchor="t" anchorCtr="0">
            <a:noAutofit/>
          </a:bodyPr>
          <a:lstStyle/>
          <a:p>
            <a:pPr lvl="0">
              <a:buClr>
                <a:schemeClr val="dk2"/>
              </a:buClr>
              <a:buSzPct val="25000"/>
            </a:pPr>
            <a:r>
              <a:rPr lang="en-US" sz="6600" b="1" dirty="0">
                <a:solidFill>
                  <a:schemeClr val="dk2"/>
                </a:solidFill>
                <a:latin typeface="Montserrat"/>
                <a:ea typeface="Montserrat"/>
                <a:cs typeface="Montserrat"/>
                <a:sym typeface="Montserrat"/>
              </a:rPr>
              <a:t>BOSTON PREPARÁDU PA KLIMA</a:t>
            </a:r>
          </a:p>
        </p:txBody>
      </p:sp>
      <p:sp>
        <p:nvSpPr>
          <p:cNvPr id="318" name="Shape 318"/>
          <p:cNvSpPr txBox="1"/>
          <p:nvPr/>
        </p:nvSpPr>
        <p:spPr>
          <a:xfrm>
            <a:off x="1814393" y="12261022"/>
            <a:ext cx="24415646" cy="2585322"/>
          </a:xfrm>
          <a:prstGeom prst="rect">
            <a:avLst/>
          </a:prstGeom>
          <a:noFill/>
          <a:ln>
            <a:noFill/>
          </a:ln>
        </p:spPr>
        <p:txBody>
          <a:bodyPr lIns="91425" tIns="45700" rIns="91425" bIns="45700" anchor="t" anchorCtr="0">
            <a:noAutofit/>
          </a:bodyPr>
          <a:lstStyle/>
          <a:p>
            <a:pPr lvl="0">
              <a:buClr>
                <a:srgbClr val="000000"/>
              </a:buClr>
              <a:buSzPct val="25000"/>
            </a:pPr>
            <a:r>
              <a:rPr lang="pt-BR" sz="4000" dirty="0">
                <a:latin typeface="Lora"/>
                <a:ea typeface="Lora"/>
                <a:cs typeface="Lora"/>
                <a:sym typeface="Lora"/>
              </a:rPr>
              <a:t>Tranzitu konfiável, enerjia y otu sistemas fundamentais. Edifísius segurus y konfortáveis.</a:t>
            </a:r>
            <a:endParaRPr lang="en-US" sz="4000" b="0" i="0" u="none" strike="noStrike" cap="none" dirty="0">
              <a:solidFill>
                <a:srgbClr val="000000"/>
              </a:solidFill>
              <a:latin typeface="Lora"/>
              <a:ea typeface="Lora"/>
              <a:cs typeface="Lora"/>
              <a:sym typeface="Lora"/>
            </a:endParaRPr>
          </a:p>
        </p:txBody>
      </p:sp>
      <p:sp>
        <p:nvSpPr>
          <p:cNvPr id="319" name="Shape 319"/>
          <p:cNvSpPr/>
          <p:nvPr/>
        </p:nvSpPr>
        <p:spPr>
          <a:xfrm>
            <a:off x="613" y="0"/>
            <a:ext cx="815108" cy="2088657"/>
          </a:xfrm>
          <a:prstGeom prst="rect">
            <a:avLst/>
          </a:prstGeom>
          <a:solidFill>
            <a:srgbClr val="62AA45"/>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62AB45"/>
              </a:solidFill>
              <a:latin typeface="Lato"/>
              <a:ea typeface="Lato"/>
              <a:cs typeface="Lato"/>
              <a:sym typeface="Lato"/>
            </a:endParaRPr>
          </a:p>
        </p:txBody>
      </p:sp>
      <p:sp>
        <p:nvSpPr>
          <p:cNvPr id="320" name="Shape 320"/>
          <p:cNvSpPr/>
          <p:nvPr/>
        </p:nvSpPr>
        <p:spPr>
          <a:xfrm>
            <a:off x="613" y="12507685"/>
            <a:ext cx="1468957" cy="228600"/>
          </a:xfrm>
          <a:prstGeom prst="rect">
            <a:avLst/>
          </a:prstGeom>
          <a:solidFill>
            <a:srgbClr val="62AA45"/>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62AB45"/>
              </a:solidFill>
              <a:latin typeface="Lato"/>
              <a:ea typeface="Lato"/>
              <a:cs typeface="Lato"/>
              <a:sym typeface="Lato"/>
            </a:endParaRPr>
          </a:p>
        </p:txBody>
      </p:sp>
      <p:sp>
        <p:nvSpPr>
          <p:cNvPr id="23" name="矩形 6"/>
          <p:cNvSpPr/>
          <p:nvPr/>
        </p:nvSpPr>
        <p:spPr>
          <a:xfrm>
            <a:off x="8451850" y="4114800"/>
            <a:ext cx="2681288" cy="80327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pt-PT" sz="1800" b="1" dirty="0">
                <a:solidFill>
                  <a:schemeClr val="bg1"/>
                </a:solidFill>
                <a:latin typeface="SimSun(body)"/>
                <a:ea typeface="SimSun" panose="02010600030101010101" pitchFamily="2" charset="-122"/>
              </a:rPr>
              <a:t>Zona Preparádu-pa-Klima</a:t>
            </a:r>
            <a:endParaRPr lang="pt-BR" sz="1800" b="1" dirty="0">
              <a:solidFill>
                <a:schemeClr val="bg1"/>
              </a:solidFill>
              <a:latin typeface="SimSun(body)"/>
              <a:ea typeface="SimSun" panose="02010600030101010101" pitchFamily="2" charset="-122"/>
            </a:endParaRPr>
          </a:p>
        </p:txBody>
      </p:sp>
      <p:sp>
        <p:nvSpPr>
          <p:cNvPr id="24" name="矩形 14"/>
          <p:cNvSpPr/>
          <p:nvPr/>
        </p:nvSpPr>
        <p:spPr>
          <a:xfrm>
            <a:off x="12077700" y="4930775"/>
            <a:ext cx="2973388" cy="72866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pt-PT" sz="1800" b="1" dirty="0">
                <a:solidFill>
                  <a:schemeClr val="bg1"/>
                </a:solidFill>
                <a:latin typeface="SimSun(body)"/>
                <a:ea typeface="SimSun" panose="02010600030101010101" pitchFamily="2" charset="-122"/>
              </a:rPr>
              <a:t>Inisiatíva Edukatívu/ Envolvimentu</a:t>
            </a:r>
            <a:endParaRPr lang="pt-BR" sz="1800" b="1" dirty="0">
              <a:solidFill>
                <a:schemeClr val="bg1"/>
              </a:solidFill>
              <a:latin typeface="SimSun(body)"/>
              <a:ea typeface="SimSun" panose="02010600030101010101" pitchFamily="2" charset="-122"/>
            </a:endParaRPr>
          </a:p>
        </p:txBody>
      </p:sp>
      <p:sp>
        <p:nvSpPr>
          <p:cNvPr id="25" name="矩形 15"/>
          <p:cNvSpPr/>
          <p:nvPr/>
        </p:nvSpPr>
        <p:spPr>
          <a:xfrm>
            <a:off x="7218363" y="6183313"/>
            <a:ext cx="2289175" cy="9334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pt-PT" sz="1800" b="1" dirty="0">
                <a:solidFill>
                  <a:schemeClr val="bg1"/>
                </a:solidFill>
                <a:latin typeface="SimSun(body)"/>
                <a:ea typeface="SimSun" panose="02010600030101010101" pitchFamily="2" charset="-122"/>
              </a:rPr>
              <a:t>Adaptason komu ferramenta di dezenvolvimentu Ekonómiku</a:t>
            </a:r>
            <a:endParaRPr lang="pt-BR" sz="1800" b="1" dirty="0">
              <a:solidFill>
                <a:schemeClr val="bg1"/>
              </a:solidFill>
              <a:latin typeface="SimSun(body)"/>
              <a:ea typeface="SimSun" panose="02010600030101010101" pitchFamily="2" charset="-122"/>
            </a:endParaRPr>
          </a:p>
        </p:txBody>
      </p:sp>
      <p:sp>
        <p:nvSpPr>
          <p:cNvPr id="26" name="矩形 16"/>
          <p:cNvSpPr/>
          <p:nvPr/>
        </p:nvSpPr>
        <p:spPr>
          <a:xfrm>
            <a:off x="7218363" y="7354888"/>
            <a:ext cx="2754312" cy="77628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pt-PT" sz="1800" b="1" dirty="0">
                <a:solidFill>
                  <a:schemeClr val="bg1"/>
                </a:solidFill>
                <a:latin typeface="SimSun(body)"/>
                <a:ea typeface="SimSun" panose="02010600030101010101" pitchFamily="2" charset="-122"/>
              </a:rPr>
              <a:t>Programa preparatívu pa Pekenus Negósius</a:t>
            </a:r>
            <a:endParaRPr lang="pt-BR" sz="1800" b="1" dirty="0">
              <a:solidFill>
                <a:schemeClr val="bg1"/>
              </a:solidFill>
              <a:latin typeface="SimSun(body)"/>
              <a:ea typeface="SimSun" panose="02010600030101010101" pitchFamily="2" charset="-122"/>
            </a:endParaRPr>
          </a:p>
        </p:txBody>
      </p:sp>
      <p:sp>
        <p:nvSpPr>
          <p:cNvPr id="27" name="矩形 17"/>
          <p:cNvSpPr/>
          <p:nvPr/>
        </p:nvSpPr>
        <p:spPr>
          <a:xfrm>
            <a:off x="4354513" y="4679950"/>
            <a:ext cx="2424112" cy="792163"/>
          </a:xfrm>
          <a:prstGeom prst="rect">
            <a:avLst/>
          </a:prstGeom>
          <a:solidFill>
            <a:srgbClr val="00859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pt-PT" sz="1800" b="1" dirty="0">
                <a:solidFill>
                  <a:schemeClr val="bg1"/>
                </a:solidFill>
                <a:latin typeface="SimSun(body)"/>
                <a:ea typeface="SimSun" panose="02010600030101010101" pitchFamily="2" charset="-122"/>
              </a:rPr>
              <a:t>Paineis Solar &amp; Mikrojeradoris di Distritu</a:t>
            </a:r>
            <a:endParaRPr lang="pt-BR" sz="1800" b="1" dirty="0">
              <a:solidFill>
                <a:schemeClr val="bg1"/>
              </a:solidFill>
              <a:latin typeface="SimSun(body)"/>
              <a:ea typeface="SimSun" panose="02010600030101010101" pitchFamily="2" charset="-122"/>
            </a:endParaRPr>
          </a:p>
        </p:txBody>
      </p:sp>
      <p:sp>
        <p:nvSpPr>
          <p:cNvPr id="28" name="矩形 18"/>
          <p:cNvSpPr/>
          <p:nvPr/>
        </p:nvSpPr>
        <p:spPr>
          <a:xfrm>
            <a:off x="1069975" y="6721475"/>
            <a:ext cx="2601913" cy="792163"/>
          </a:xfrm>
          <a:prstGeom prst="rect">
            <a:avLst/>
          </a:prstGeom>
          <a:solidFill>
            <a:srgbClr val="00859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pt-PT" sz="1800" b="1" dirty="0">
                <a:solidFill>
                  <a:schemeClr val="bg1"/>
                </a:solidFill>
                <a:latin typeface="SimSun(body)"/>
                <a:ea typeface="SimSun" panose="02010600030101010101" pitchFamily="2" charset="-122"/>
              </a:rPr>
              <a:t>Sistema Mekániku Elevádu</a:t>
            </a:r>
            <a:endParaRPr lang="pt-BR" sz="1800" b="1" dirty="0">
              <a:solidFill>
                <a:schemeClr val="bg1"/>
              </a:solidFill>
              <a:latin typeface="SimSun(body)"/>
              <a:ea typeface="SimSun" panose="02010600030101010101" pitchFamily="2" charset="-122"/>
            </a:endParaRPr>
          </a:p>
        </p:txBody>
      </p:sp>
      <p:sp>
        <p:nvSpPr>
          <p:cNvPr id="29" name="矩形 19"/>
          <p:cNvSpPr/>
          <p:nvPr/>
        </p:nvSpPr>
        <p:spPr>
          <a:xfrm>
            <a:off x="5141913" y="8724900"/>
            <a:ext cx="2390775" cy="563563"/>
          </a:xfrm>
          <a:prstGeom prst="rect">
            <a:avLst/>
          </a:prstGeom>
          <a:solidFill>
            <a:srgbClr val="00859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pt-PT" sz="1800" b="1" dirty="0">
                <a:solidFill>
                  <a:schemeClr val="bg1"/>
                </a:solidFill>
                <a:latin typeface="SimSun(body)"/>
                <a:ea typeface="SimSun" panose="02010600030101010101" pitchFamily="2" charset="-122"/>
              </a:rPr>
              <a:t>Primeru Pízu Elevádu</a:t>
            </a:r>
            <a:endParaRPr lang="pt-BR" sz="1800" b="1" dirty="0">
              <a:solidFill>
                <a:schemeClr val="bg1"/>
              </a:solidFill>
              <a:latin typeface="SimSun(body)"/>
              <a:ea typeface="SimSun" panose="02010600030101010101" pitchFamily="2" charset="-122"/>
            </a:endParaRPr>
          </a:p>
        </p:txBody>
      </p:sp>
      <p:sp>
        <p:nvSpPr>
          <p:cNvPr id="30" name="矩形 20"/>
          <p:cNvSpPr/>
          <p:nvPr/>
        </p:nvSpPr>
        <p:spPr>
          <a:xfrm>
            <a:off x="1469570" y="8080776"/>
            <a:ext cx="2202317" cy="893003"/>
          </a:xfrm>
          <a:prstGeom prst="rect">
            <a:avLst/>
          </a:prstGeom>
          <a:solidFill>
            <a:srgbClr val="34C1C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pt-PT" sz="1800" b="1" dirty="0">
                <a:solidFill>
                  <a:schemeClr val="bg1"/>
                </a:solidFill>
                <a:latin typeface="SimSun(body)"/>
                <a:ea typeface="SimSun" panose="02010600030101010101" pitchFamily="2" charset="-122"/>
              </a:rPr>
              <a:t>Projetu Konstruson Reistênti</a:t>
            </a:r>
            <a:endParaRPr lang="pt-BR" sz="1800" b="1" dirty="0">
              <a:solidFill>
                <a:schemeClr val="bg1"/>
              </a:solidFill>
              <a:latin typeface="SimSun(body)"/>
              <a:ea typeface="SimSun" panose="02010600030101010101" pitchFamily="2" charset="-122"/>
            </a:endParaRPr>
          </a:p>
        </p:txBody>
      </p:sp>
      <p:sp>
        <p:nvSpPr>
          <p:cNvPr id="31" name="矩形 22"/>
          <p:cNvSpPr/>
          <p:nvPr/>
        </p:nvSpPr>
        <p:spPr>
          <a:xfrm>
            <a:off x="5035550" y="10815638"/>
            <a:ext cx="1890713" cy="971550"/>
          </a:xfrm>
          <a:prstGeom prst="rect">
            <a:avLst/>
          </a:prstGeom>
          <a:solidFill>
            <a:srgbClr val="34C1C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pt-PT" sz="1800" b="1" dirty="0">
                <a:solidFill>
                  <a:schemeClr val="bg1"/>
                </a:solidFill>
                <a:latin typeface="SimSun(body)"/>
                <a:ea typeface="SimSun" panose="02010600030101010101" pitchFamily="2" charset="-122"/>
              </a:rPr>
              <a:t>Infrastrutura Verde Vala Biolójiku </a:t>
            </a:r>
            <a:endParaRPr lang="pt-BR" sz="1800" b="1" dirty="0">
              <a:solidFill>
                <a:schemeClr val="bg1"/>
              </a:solidFill>
              <a:latin typeface="SimSun(body)"/>
              <a:ea typeface="SimSun" panose="02010600030101010101" pitchFamily="2" charset="-122"/>
            </a:endParaRPr>
          </a:p>
        </p:txBody>
      </p:sp>
      <p:sp>
        <p:nvSpPr>
          <p:cNvPr id="32" name="矩形 23"/>
          <p:cNvSpPr/>
          <p:nvPr/>
        </p:nvSpPr>
        <p:spPr>
          <a:xfrm>
            <a:off x="15514638" y="7354888"/>
            <a:ext cx="1858962" cy="814387"/>
          </a:xfrm>
          <a:prstGeom prst="rect">
            <a:avLst/>
          </a:prstGeom>
          <a:solidFill>
            <a:srgbClr val="9B7CA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pt-PT" sz="1800" b="1" dirty="0">
                <a:solidFill>
                  <a:schemeClr val="bg1"/>
                </a:solidFill>
                <a:latin typeface="SimSun(body)"/>
                <a:ea typeface="SimSun" panose="02010600030101010101" pitchFamily="2" charset="-122"/>
              </a:rPr>
              <a:t>Proteson Tenporáriu pa Xeias</a:t>
            </a:r>
            <a:r>
              <a:rPr lang="pt-PT" sz="1800" dirty="0">
                <a:solidFill>
                  <a:schemeClr val="bg1"/>
                </a:solidFill>
                <a:latin typeface="SimSun(body)"/>
                <a:ea typeface="SimSun" panose="02010600030101010101" pitchFamily="2" charset="-122"/>
              </a:rPr>
              <a:t> </a:t>
            </a:r>
            <a:endParaRPr lang="pt-BR" sz="1800" dirty="0">
              <a:solidFill>
                <a:schemeClr val="bg1"/>
              </a:solidFill>
              <a:latin typeface="SimSun(body)"/>
              <a:ea typeface="SimSun" panose="02010600030101010101" pitchFamily="2" charset="-122"/>
            </a:endParaRPr>
          </a:p>
        </p:txBody>
      </p:sp>
      <p:sp>
        <p:nvSpPr>
          <p:cNvPr id="33" name="矩形 24"/>
          <p:cNvSpPr/>
          <p:nvPr/>
        </p:nvSpPr>
        <p:spPr>
          <a:xfrm>
            <a:off x="17262475" y="8678863"/>
            <a:ext cx="2778125" cy="812800"/>
          </a:xfrm>
          <a:prstGeom prst="rect">
            <a:avLst/>
          </a:prstGeom>
          <a:solidFill>
            <a:srgbClr val="9B7CA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pt-PT" sz="1800" b="1" dirty="0">
                <a:solidFill>
                  <a:schemeClr val="bg1"/>
                </a:solidFill>
                <a:latin typeface="SimSun(body)"/>
                <a:ea typeface="SimSun" panose="02010600030101010101" pitchFamily="2" charset="-122"/>
              </a:rPr>
              <a:t>Parki di Proteson &amp; Inpermeável Kontra Xeias</a:t>
            </a:r>
            <a:endParaRPr lang="pt-BR" sz="1800" b="1" dirty="0">
              <a:solidFill>
                <a:schemeClr val="bg1"/>
              </a:solidFill>
              <a:latin typeface="SimSun(body)"/>
              <a:ea typeface="SimSun" panose="02010600030101010101" pitchFamily="2" charset="-122"/>
            </a:endParaRPr>
          </a:p>
        </p:txBody>
      </p:sp>
      <p:sp>
        <p:nvSpPr>
          <p:cNvPr id="34" name="矩形 25"/>
          <p:cNvSpPr/>
          <p:nvPr/>
        </p:nvSpPr>
        <p:spPr>
          <a:xfrm>
            <a:off x="13825538" y="10266363"/>
            <a:ext cx="2481262" cy="1030287"/>
          </a:xfrm>
          <a:prstGeom prst="rect">
            <a:avLst/>
          </a:prstGeom>
          <a:solidFill>
            <a:srgbClr val="9B7CA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pt-PT" sz="1800" b="1" dirty="0">
                <a:solidFill>
                  <a:schemeClr val="bg1"/>
                </a:solidFill>
                <a:latin typeface="SimSun(body)"/>
                <a:ea typeface="SimSun" panose="02010600030101010101" pitchFamily="2" charset="-122"/>
              </a:rPr>
              <a:t>Spandí y Konserva Kopa di Arvoris na Sidádi</a:t>
            </a:r>
            <a:endParaRPr lang="pt-BR" sz="1800" b="1" dirty="0">
              <a:solidFill>
                <a:schemeClr val="bg1"/>
              </a:solidFill>
              <a:latin typeface="SimSun(body)"/>
              <a:ea typeface="SimSun" panose="02010600030101010101" pitchFamily="2" charset="-122"/>
            </a:endParaRPr>
          </a:p>
        </p:txBody>
      </p:sp>
      <p:sp>
        <p:nvSpPr>
          <p:cNvPr id="35" name="矩形 26"/>
          <p:cNvSpPr/>
          <p:nvPr/>
        </p:nvSpPr>
        <p:spPr>
          <a:xfrm>
            <a:off x="17630775" y="4687888"/>
            <a:ext cx="2105025" cy="822325"/>
          </a:xfrm>
          <a:prstGeom prst="rect">
            <a:avLst/>
          </a:prstGeom>
          <a:solidFill>
            <a:srgbClr val="9B7CA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pt-PT" sz="1800" b="1" dirty="0">
                <a:solidFill>
                  <a:schemeClr val="bg1"/>
                </a:solidFill>
                <a:latin typeface="SimSun(body)"/>
                <a:ea typeface="SimSun" panose="02010600030101010101" pitchFamily="2" charset="-122"/>
              </a:rPr>
              <a:t>Potensial Barera di Káis</a:t>
            </a:r>
            <a:endParaRPr lang="pt-BR" sz="1800" b="1" dirty="0">
              <a:solidFill>
                <a:schemeClr val="bg1"/>
              </a:solidFill>
              <a:latin typeface="SimSun(body)"/>
              <a:ea typeface="SimSun" panose="02010600030101010101" pitchFamily="2" charset="-122"/>
            </a:endParaRPr>
          </a:p>
        </p:txBody>
      </p:sp>
      <p:sp>
        <p:nvSpPr>
          <p:cNvPr id="36" name="矩形 27"/>
          <p:cNvSpPr/>
          <p:nvPr/>
        </p:nvSpPr>
        <p:spPr>
          <a:xfrm>
            <a:off x="19951700" y="5545138"/>
            <a:ext cx="2165350" cy="752475"/>
          </a:xfrm>
          <a:prstGeom prst="rect">
            <a:avLst/>
          </a:prstGeom>
          <a:solidFill>
            <a:srgbClr val="9B7CA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pt-PT" sz="1800" b="1" dirty="0">
                <a:solidFill>
                  <a:schemeClr val="bg1"/>
                </a:solidFill>
                <a:latin typeface="SimSun(body)"/>
                <a:ea typeface="SimSun" panose="02010600030101010101" pitchFamily="2" charset="-122"/>
              </a:rPr>
              <a:t>Proteson kontra Xeias             Skala Distrital</a:t>
            </a:r>
            <a:endParaRPr lang="pt-BR" sz="1800" b="1" dirty="0">
              <a:solidFill>
                <a:schemeClr val="bg1"/>
              </a:solidFill>
              <a:latin typeface="SimSun(body)"/>
              <a:ea typeface="SimSun"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9"/>
                                        </p:tgtEl>
                                        <p:attrNameLst>
                                          <p:attrName>style.visibility</p:attrName>
                                        </p:attrNameLst>
                                      </p:cBhvr>
                                      <p:to>
                                        <p:strVal val="visible"/>
                                      </p:to>
                                    </p:set>
                                    <p:animEffect transition="in" filter="fade">
                                      <p:cBhvr>
                                        <p:cTn id="7" dur="500"/>
                                        <p:tgtEl>
                                          <p:spTgt spid="31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20"/>
                                        </p:tgtEl>
                                        <p:attrNameLst>
                                          <p:attrName>style.visibility</p:attrName>
                                        </p:attrNameLst>
                                      </p:cBhvr>
                                      <p:to>
                                        <p:strVal val="visible"/>
                                      </p:to>
                                    </p:set>
                                    <p:animEffect transition="in" filter="fade">
                                      <p:cBhvr>
                                        <p:cTn id="11" dur="500"/>
                                        <p:tgtEl>
                                          <p:spTgt spid="3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Shape 325"/>
          <p:cNvSpPr txBox="1"/>
          <p:nvPr/>
        </p:nvSpPr>
        <p:spPr>
          <a:xfrm>
            <a:off x="1763258" y="488447"/>
            <a:ext cx="13095610" cy="126954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2"/>
              </a:buClr>
              <a:buSzPct val="25000"/>
              <a:buFont typeface="Montserrat"/>
              <a:buNone/>
            </a:pPr>
            <a:r>
              <a:rPr lang="en-US" sz="6600" b="1" i="0" u="none" strike="noStrike" cap="none" dirty="0">
                <a:solidFill>
                  <a:schemeClr val="dk2"/>
                </a:solidFill>
                <a:latin typeface="Montserrat"/>
                <a:ea typeface="Montserrat"/>
                <a:cs typeface="Montserrat"/>
                <a:sym typeface="Montserrat"/>
              </a:rPr>
              <a:t>EFEITUS STÁ TA KONTESI</a:t>
            </a:r>
            <a:endParaRPr lang="en-US" sz="6600" b="0" i="0" u="none" strike="noStrike" cap="none" dirty="0">
              <a:solidFill>
                <a:schemeClr val="dk2"/>
              </a:solidFill>
              <a:latin typeface="Montserrat"/>
              <a:ea typeface="Montserrat"/>
              <a:cs typeface="Montserrat"/>
              <a:sym typeface="Montserrat"/>
            </a:endParaRPr>
          </a:p>
        </p:txBody>
      </p:sp>
      <p:sp>
        <p:nvSpPr>
          <p:cNvPr id="326" name="Shape 326"/>
          <p:cNvSpPr/>
          <p:nvPr/>
        </p:nvSpPr>
        <p:spPr>
          <a:xfrm>
            <a:off x="613" y="0"/>
            <a:ext cx="815108" cy="2088657"/>
          </a:xfrm>
          <a:prstGeom prst="rect">
            <a:avLst/>
          </a:prstGeom>
          <a:solidFill>
            <a:srgbClr val="FCB614"/>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FCB614"/>
              </a:solidFill>
              <a:latin typeface="Lato"/>
              <a:ea typeface="Lato"/>
              <a:cs typeface="Lato"/>
              <a:sym typeface="Lato"/>
            </a:endParaRPr>
          </a:p>
        </p:txBody>
      </p:sp>
      <p:pic>
        <p:nvPicPr>
          <p:cNvPr id="327" name="Shape 327"/>
          <p:cNvPicPr preferRelativeResize="0"/>
          <p:nvPr/>
        </p:nvPicPr>
        <p:blipFill rotWithShape="1">
          <a:blip r:embed="rId3">
            <a:alphaModFix/>
          </a:blip>
          <a:srcRect/>
          <a:stretch/>
        </p:blipFill>
        <p:spPr>
          <a:xfrm>
            <a:off x="16605100" y="2608567"/>
            <a:ext cx="5461000" cy="7389299"/>
          </a:xfrm>
          <a:prstGeom prst="rect">
            <a:avLst/>
          </a:prstGeom>
          <a:noFill/>
          <a:ln>
            <a:noFill/>
          </a:ln>
        </p:spPr>
      </p:pic>
      <p:pic>
        <p:nvPicPr>
          <p:cNvPr id="328" name="Shape 328"/>
          <p:cNvPicPr preferRelativeResize="0"/>
          <p:nvPr/>
        </p:nvPicPr>
        <p:blipFill rotWithShape="1">
          <a:blip r:embed="rId4">
            <a:alphaModFix/>
          </a:blip>
          <a:srcRect/>
          <a:stretch/>
        </p:blipFill>
        <p:spPr>
          <a:xfrm>
            <a:off x="9397828" y="3089252"/>
            <a:ext cx="5834280" cy="7891069"/>
          </a:xfrm>
          <a:prstGeom prst="rect">
            <a:avLst/>
          </a:prstGeom>
          <a:noFill/>
          <a:ln>
            <a:noFill/>
          </a:ln>
        </p:spPr>
      </p:pic>
      <p:grpSp>
        <p:nvGrpSpPr>
          <p:cNvPr id="329" name="Shape 329"/>
          <p:cNvGrpSpPr/>
          <p:nvPr/>
        </p:nvGrpSpPr>
        <p:grpSpPr>
          <a:xfrm>
            <a:off x="2364875" y="4114799"/>
            <a:ext cx="5138020" cy="6507576"/>
            <a:chOff x="16057537" y="763506"/>
            <a:chExt cx="3373462" cy="4295788"/>
          </a:xfrm>
        </p:grpSpPr>
        <p:pic>
          <p:nvPicPr>
            <p:cNvPr id="330" name="Shape 330"/>
            <p:cNvPicPr preferRelativeResize="0"/>
            <p:nvPr/>
          </p:nvPicPr>
          <p:blipFill rotWithShape="1">
            <a:blip r:embed="rId5">
              <a:alphaModFix/>
            </a:blip>
            <a:srcRect/>
            <a:stretch/>
          </p:blipFill>
          <p:spPr>
            <a:xfrm>
              <a:off x="16342325" y="763506"/>
              <a:ext cx="3088674" cy="4295788"/>
            </a:xfrm>
            <a:prstGeom prst="rect">
              <a:avLst/>
            </a:prstGeom>
            <a:noFill/>
            <a:ln>
              <a:noFill/>
            </a:ln>
          </p:spPr>
        </p:pic>
        <p:sp>
          <p:nvSpPr>
            <p:cNvPr id="331" name="Shape 331"/>
            <p:cNvSpPr/>
            <p:nvPr/>
          </p:nvSpPr>
          <p:spPr>
            <a:xfrm>
              <a:off x="16057537" y="3331028"/>
              <a:ext cx="1054805" cy="1122251"/>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grpSp>
      <p:sp>
        <p:nvSpPr>
          <p:cNvPr id="332" name="Shape 332"/>
          <p:cNvSpPr txBox="1"/>
          <p:nvPr/>
        </p:nvSpPr>
        <p:spPr>
          <a:xfrm>
            <a:off x="4788569" y="11130678"/>
            <a:ext cx="13210674" cy="821835"/>
          </a:xfrm>
          <a:prstGeom prst="rect">
            <a:avLst/>
          </a:prstGeom>
          <a:noFill/>
          <a:ln>
            <a:noFill/>
          </a:ln>
        </p:spPr>
        <p:txBody>
          <a:bodyPr lIns="91425" tIns="45700" rIns="91425" bIns="45700" anchor="t" anchorCtr="0">
            <a:noAutofit/>
          </a:bodyPr>
          <a:lstStyle/>
          <a:p>
            <a:pPr lvl="0">
              <a:buClr>
                <a:schemeClr val="dk2"/>
              </a:buClr>
              <a:buSzPct val="25000"/>
            </a:pPr>
            <a:r>
              <a:rPr lang="it-IT" sz="4000" b="1" dirty="0">
                <a:solidFill>
                  <a:schemeClr val="dk2"/>
                </a:solidFill>
                <a:latin typeface="Lora"/>
                <a:ea typeface="Lora"/>
                <a:cs typeface="Lora"/>
                <a:sym typeface="Lora"/>
              </a:rPr>
              <a:t>GRUPU KONSULTÍVU DI INVESTIGASON DI BOSTON</a:t>
            </a:r>
          </a:p>
        </p:txBody>
      </p:sp>
      <p:sp>
        <p:nvSpPr>
          <p:cNvPr id="13" name="矩形 9"/>
          <p:cNvSpPr/>
          <p:nvPr/>
        </p:nvSpPr>
        <p:spPr>
          <a:xfrm>
            <a:off x="2688337" y="3012753"/>
            <a:ext cx="5665683" cy="33595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pt-PT" sz="4800" b="1" dirty="0">
                <a:solidFill>
                  <a:srgbClr val="FFC000"/>
                </a:solidFill>
              </a:rPr>
              <a:t>DIAS MÁS KENTI</a:t>
            </a:r>
            <a:endParaRPr lang="pt-BR" sz="4800" b="1" dirty="0">
              <a:solidFill>
                <a:srgbClr val="FFC000"/>
              </a:solidFill>
            </a:endParaRPr>
          </a:p>
        </p:txBody>
      </p:sp>
      <p:sp>
        <p:nvSpPr>
          <p:cNvPr id="14" name="矩形 9"/>
          <p:cNvSpPr/>
          <p:nvPr/>
        </p:nvSpPr>
        <p:spPr>
          <a:xfrm>
            <a:off x="7860244" y="2638048"/>
            <a:ext cx="7529280" cy="33595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pt-PT" sz="4800" b="1" dirty="0">
                <a:solidFill>
                  <a:srgbClr val="FFC000"/>
                </a:solidFill>
              </a:rPr>
              <a:t>AUMENTU STREMU DI PRESIPITASON</a:t>
            </a:r>
            <a:endParaRPr lang="pt-BR" sz="4800" b="1" dirty="0">
              <a:solidFill>
                <a:srgbClr val="FFC000"/>
              </a:solidFill>
            </a:endParaRPr>
          </a:p>
        </p:txBody>
      </p:sp>
      <p:sp>
        <p:nvSpPr>
          <p:cNvPr id="15" name="矩形 9"/>
          <p:cNvSpPr/>
          <p:nvPr/>
        </p:nvSpPr>
        <p:spPr>
          <a:xfrm>
            <a:off x="15389524" y="2376742"/>
            <a:ext cx="8439740" cy="38411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pt-PT" sz="4800" b="1" dirty="0">
                <a:solidFill>
                  <a:srgbClr val="FFC000"/>
                </a:solidFill>
              </a:rPr>
              <a:t>SUBÍDA DI NÍVEL DI MAR EN GRANDI SKALA</a:t>
            </a:r>
            <a:endParaRPr lang="pt-BR" sz="4800" b="1" dirty="0">
              <a:solidFill>
                <a:srgbClr val="FFC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6"/>
                                        </p:tgtEl>
                                        <p:attrNameLst>
                                          <p:attrName>style.visibility</p:attrName>
                                        </p:attrNameLst>
                                      </p:cBhvr>
                                      <p:to>
                                        <p:strVal val="visible"/>
                                      </p:to>
                                    </p:set>
                                    <p:animEffect transition="in" filter="fade">
                                      <p:cBhvr>
                                        <p:cTn id="7" dur="500"/>
                                        <p:tgtEl>
                                          <p:spTgt spid="3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Shape 338"/>
          <p:cNvSpPr txBox="1"/>
          <p:nvPr/>
        </p:nvSpPr>
        <p:spPr>
          <a:xfrm>
            <a:off x="15676403" y="2390544"/>
            <a:ext cx="7318797" cy="282636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111E2D"/>
              </a:buClr>
              <a:buSzPct val="25000"/>
              <a:buFont typeface="Lora"/>
              <a:buNone/>
            </a:pPr>
            <a:r>
              <a:rPr lang="en-US" sz="3200" b="0" i="0" u="none" strike="noStrike" cap="none" dirty="0" err="1">
                <a:solidFill>
                  <a:srgbClr val="111E2D"/>
                </a:solidFill>
                <a:latin typeface="Lora"/>
                <a:ea typeface="Lora"/>
                <a:cs typeface="Lora"/>
                <a:sym typeface="Lora"/>
              </a:rPr>
              <a:t>Veron</a:t>
            </a:r>
            <a:r>
              <a:rPr lang="en-US" sz="3200" b="0" i="0" u="none" strike="noStrike" cap="none" dirty="0">
                <a:solidFill>
                  <a:srgbClr val="111E2D"/>
                </a:solidFill>
                <a:latin typeface="Lora"/>
                <a:ea typeface="Lora"/>
                <a:cs typeface="Lora"/>
                <a:sym typeface="Lora"/>
              </a:rPr>
              <a:t> </a:t>
            </a:r>
            <a:r>
              <a:rPr lang="en-US" sz="3200" b="0" i="0" u="none" strike="noStrike" cap="none" dirty="0" err="1">
                <a:solidFill>
                  <a:srgbClr val="111E2D"/>
                </a:solidFill>
                <a:latin typeface="Lora"/>
                <a:ea typeface="Lora"/>
                <a:cs typeface="Lora"/>
                <a:sym typeface="Lora"/>
              </a:rPr>
              <a:t>na</a:t>
            </a:r>
            <a:r>
              <a:rPr lang="en-US" sz="3200" b="0" i="0" u="none" strike="noStrike" cap="none" dirty="0">
                <a:solidFill>
                  <a:srgbClr val="111E2D"/>
                </a:solidFill>
                <a:latin typeface="Lora"/>
                <a:ea typeface="Lora"/>
                <a:cs typeface="Lora"/>
                <a:sym typeface="Lora"/>
              </a:rPr>
              <a:t> Boston </a:t>
            </a:r>
            <a:r>
              <a:rPr lang="en-US" sz="3200" b="0" i="0" u="none" strike="noStrike" cap="none" dirty="0" err="1">
                <a:solidFill>
                  <a:srgbClr val="111E2D"/>
                </a:solidFill>
                <a:latin typeface="Lora"/>
                <a:ea typeface="Lora"/>
                <a:cs typeface="Lora"/>
                <a:sym typeface="Lora"/>
              </a:rPr>
              <a:t>podi</a:t>
            </a:r>
            <a:r>
              <a:rPr lang="en-US" sz="3200" b="0" i="0" u="none" strike="noStrike" cap="none" dirty="0">
                <a:solidFill>
                  <a:srgbClr val="111E2D"/>
                </a:solidFill>
                <a:latin typeface="Lora"/>
                <a:ea typeface="Lora"/>
                <a:cs typeface="Lora"/>
                <a:sym typeface="Lora"/>
              </a:rPr>
              <a:t> </a:t>
            </a:r>
            <a:r>
              <a:rPr lang="en-US" sz="3200" b="0" i="0" u="none" strike="noStrike" cap="none" dirty="0" err="1">
                <a:solidFill>
                  <a:srgbClr val="111E2D"/>
                </a:solidFill>
                <a:latin typeface="Lora"/>
                <a:ea typeface="Lora"/>
                <a:cs typeface="Lora"/>
                <a:sym typeface="Lora"/>
              </a:rPr>
              <a:t>ser</a:t>
            </a:r>
            <a:r>
              <a:rPr lang="en-US" sz="3200" b="0" i="0" u="none" strike="noStrike" cap="none" dirty="0">
                <a:solidFill>
                  <a:srgbClr val="111E2D"/>
                </a:solidFill>
                <a:latin typeface="Lora"/>
                <a:ea typeface="Lora"/>
                <a:cs typeface="Lora"/>
                <a:sym typeface="Lora"/>
              </a:rPr>
              <a:t> </a:t>
            </a:r>
            <a:r>
              <a:rPr lang="en-US" sz="3200" b="0" i="0" u="none" strike="noStrike" cap="none" dirty="0" err="1">
                <a:solidFill>
                  <a:srgbClr val="111E2D"/>
                </a:solidFill>
                <a:latin typeface="Lora"/>
                <a:ea typeface="Lora"/>
                <a:cs typeface="Lora"/>
                <a:sym typeface="Lora"/>
              </a:rPr>
              <a:t>taun</a:t>
            </a:r>
            <a:r>
              <a:rPr lang="en-US" sz="3200" b="0" i="0" u="none" strike="noStrike" cap="none" dirty="0">
                <a:solidFill>
                  <a:srgbClr val="111E2D"/>
                </a:solidFill>
                <a:latin typeface="Lora"/>
                <a:ea typeface="Lora"/>
                <a:cs typeface="Lora"/>
                <a:sym typeface="Lora"/>
              </a:rPr>
              <a:t> </a:t>
            </a:r>
            <a:r>
              <a:rPr lang="en-US" sz="3200" b="0" i="0" u="none" strike="noStrike" cap="none" dirty="0" err="1">
                <a:solidFill>
                  <a:srgbClr val="111E2D"/>
                </a:solidFill>
                <a:latin typeface="Lora"/>
                <a:ea typeface="Lora"/>
                <a:cs typeface="Lora"/>
                <a:sym typeface="Lora"/>
              </a:rPr>
              <a:t>kenti</a:t>
            </a:r>
            <a:r>
              <a:rPr lang="en-US" sz="3200" b="0" i="0" u="none" strike="noStrike" cap="none" dirty="0">
                <a:solidFill>
                  <a:srgbClr val="111E2D"/>
                </a:solidFill>
                <a:latin typeface="Lora"/>
                <a:ea typeface="Lora"/>
                <a:cs typeface="Lora"/>
                <a:sym typeface="Lora"/>
              </a:rPr>
              <a:t> </a:t>
            </a:r>
            <a:r>
              <a:rPr lang="en-US" sz="3200" b="0" i="0" u="none" strike="noStrike" cap="none" dirty="0" err="1">
                <a:solidFill>
                  <a:srgbClr val="111E2D"/>
                </a:solidFill>
                <a:latin typeface="Lora"/>
                <a:ea typeface="Lora"/>
                <a:cs typeface="Lora"/>
                <a:sym typeface="Lora"/>
              </a:rPr>
              <a:t>sima</a:t>
            </a:r>
            <a:r>
              <a:rPr lang="en-US" sz="3200" b="0" i="0" u="none" strike="noStrike" cap="none" dirty="0">
                <a:solidFill>
                  <a:srgbClr val="111E2D"/>
                </a:solidFill>
                <a:latin typeface="Lora"/>
                <a:ea typeface="Lora"/>
                <a:cs typeface="Lora"/>
                <a:sym typeface="Lora"/>
              </a:rPr>
              <a:t> </a:t>
            </a:r>
            <a:r>
              <a:rPr lang="en-US" sz="3200" b="1" i="0" u="none" strike="noStrike" cap="none" dirty="0">
                <a:solidFill>
                  <a:srgbClr val="111E2D"/>
                </a:solidFill>
                <a:latin typeface="Lora"/>
                <a:ea typeface="Lora"/>
                <a:cs typeface="Lora"/>
                <a:sym typeface="Lora"/>
              </a:rPr>
              <a:t>Washington D.C </a:t>
            </a:r>
            <a:r>
              <a:rPr lang="en-US" sz="3200" b="1" i="0" u="none" strike="noStrike" cap="none" dirty="0" err="1">
                <a:solidFill>
                  <a:srgbClr val="111E2D"/>
                </a:solidFill>
                <a:latin typeface="Lora"/>
                <a:ea typeface="Lora"/>
                <a:cs typeface="Lora"/>
                <a:sym typeface="Lora"/>
              </a:rPr>
              <a:t>na</a:t>
            </a:r>
            <a:r>
              <a:rPr lang="en-US" sz="3200" b="1" i="0" u="none" strike="noStrike" cap="none" dirty="0">
                <a:solidFill>
                  <a:srgbClr val="111E2D"/>
                </a:solidFill>
                <a:latin typeface="Lora"/>
                <a:ea typeface="Lora"/>
                <a:cs typeface="Lora"/>
                <a:sym typeface="Lora"/>
              </a:rPr>
              <a:t> </a:t>
            </a:r>
            <a:r>
              <a:rPr lang="en-US" sz="3200" b="1" i="0" u="none" strike="noStrike" cap="none" dirty="0" err="1">
                <a:solidFill>
                  <a:srgbClr val="111E2D"/>
                </a:solidFill>
                <a:latin typeface="Lora"/>
                <a:ea typeface="Lora"/>
                <a:cs typeface="Lora"/>
                <a:sym typeface="Lora"/>
              </a:rPr>
              <a:t>anu</a:t>
            </a:r>
            <a:r>
              <a:rPr lang="en-US" sz="3200" b="1" i="0" u="none" strike="noStrike" cap="none" dirty="0">
                <a:solidFill>
                  <a:srgbClr val="111E2D"/>
                </a:solidFill>
                <a:latin typeface="Lora"/>
                <a:ea typeface="Lora"/>
                <a:cs typeface="Lora"/>
                <a:sym typeface="Lora"/>
              </a:rPr>
              <a:t> 50</a:t>
            </a:r>
            <a:r>
              <a:rPr lang="en-US" sz="3200" dirty="0">
                <a:solidFill>
                  <a:srgbClr val="111E2D"/>
                </a:solidFill>
                <a:latin typeface="Lora"/>
                <a:ea typeface="Lora"/>
                <a:cs typeface="Lora"/>
                <a:sym typeface="Lora"/>
              </a:rPr>
              <a:t> y </a:t>
            </a:r>
            <a:r>
              <a:rPr lang="en-US" sz="3200" dirty="0" err="1">
                <a:solidFill>
                  <a:srgbClr val="111E2D"/>
                </a:solidFill>
                <a:latin typeface="Lora"/>
                <a:ea typeface="Lora"/>
                <a:cs typeface="Lora"/>
                <a:sym typeface="Lora"/>
              </a:rPr>
              <a:t>sima</a:t>
            </a:r>
            <a:r>
              <a:rPr lang="en-US" sz="3200" b="1" i="0" u="none" strike="noStrike" cap="none" dirty="0">
                <a:solidFill>
                  <a:srgbClr val="111E2D"/>
                </a:solidFill>
                <a:latin typeface="Lora"/>
                <a:ea typeface="Lora"/>
                <a:cs typeface="Lora"/>
                <a:sym typeface="Lora"/>
              </a:rPr>
              <a:t> Birmingham Alabama, </a:t>
            </a:r>
            <a:r>
              <a:rPr lang="en-US" sz="3200" b="1" i="0" u="none" strike="noStrike" cap="none" dirty="0" err="1">
                <a:solidFill>
                  <a:srgbClr val="111E2D"/>
                </a:solidFill>
                <a:latin typeface="Lora"/>
                <a:ea typeface="Lora"/>
                <a:cs typeface="Lora"/>
                <a:sym typeface="Lora"/>
              </a:rPr>
              <a:t>na</a:t>
            </a:r>
            <a:r>
              <a:rPr lang="en-US" sz="3200" b="1" i="0" u="none" strike="noStrike" cap="none" dirty="0">
                <a:solidFill>
                  <a:srgbClr val="111E2D"/>
                </a:solidFill>
                <a:latin typeface="Lora"/>
                <a:ea typeface="Lora"/>
                <a:cs typeface="Lora"/>
                <a:sym typeface="Lora"/>
              </a:rPr>
              <a:t> 80</a:t>
            </a:r>
            <a:r>
              <a:rPr lang="en-US" sz="3200" b="0" i="0" u="none" strike="noStrike" cap="none" dirty="0">
                <a:solidFill>
                  <a:srgbClr val="111E2D"/>
                </a:solidFill>
                <a:latin typeface="Lora"/>
                <a:ea typeface="Lora"/>
                <a:cs typeface="Lora"/>
                <a:sym typeface="Lora"/>
              </a:rPr>
              <a:t>.</a:t>
            </a:r>
          </a:p>
        </p:txBody>
      </p:sp>
      <p:pic>
        <p:nvPicPr>
          <p:cNvPr id="339" name="Shape 339"/>
          <p:cNvPicPr preferRelativeResize="0"/>
          <p:nvPr/>
        </p:nvPicPr>
        <p:blipFill rotWithShape="1">
          <a:blip r:embed="rId3">
            <a:alphaModFix/>
          </a:blip>
          <a:srcRect/>
          <a:stretch/>
        </p:blipFill>
        <p:spPr>
          <a:xfrm>
            <a:off x="1542232" y="241700"/>
            <a:ext cx="964570" cy="1553743"/>
          </a:xfrm>
          <a:prstGeom prst="rect">
            <a:avLst/>
          </a:prstGeom>
          <a:noFill/>
          <a:ln>
            <a:noFill/>
          </a:ln>
        </p:spPr>
      </p:pic>
      <p:sp>
        <p:nvSpPr>
          <p:cNvPr id="340" name="Shape 340"/>
          <p:cNvSpPr/>
          <p:nvPr/>
        </p:nvSpPr>
        <p:spPr>
          <a:xfrm>
            <a:off x="613" y="0"/>
            <a:ext cx="815108" cy="2088657"/>
          </a:xfrm>
          <a:prstGeom prst="rect">
            <a:avLst/>
          </a:prstGeom>
          <a:solidFill>
            <a:srgbClr val="FCB614"/>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FCB614"/>
              </a:solidFill>
              <a:latin typeface="Lato"/>
              <a:ea typeface="Lato"/>
              <a:cs typeface="Lato"/>
              <a:sym typeface="Lato"/>
            </a:endParaRPr>
          </a:p>
        </p:txBody>
      </p:sp>
      <p:sp>
        <p:nvSpPr>
          <p:cNvPr id="341" name="Shape 341"/>
          <p:cNvSpPr/>
          <p:nvPr/>
        </p:nvSpPr>
        <p:spPr>
          <a:xfrm>
            <a:off x="15157554" y="2147133"/>
            <a:ext cx="7837647" cy="2286004"/>
          </a:xfrm>
          <a:prstGeom prst="wedgeRoundRectCallout">
            <a:avLst>
              <a:gd name="adj1" fmla="val -36565"/>
              <a:gd name="adj2" fmla="val 68277"/>
              <a:gd name="adj3" fmla="val 16667"/>
            </a:avLst>
          </a:prstGeom>
          <a:noFill/>
          <a:ln w="88900" cap="flat" cmpd="sng">
            <a:solidFill>
              <a:srgbClr val="FCB614"/>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342" name="Shape 342"/>
          <p:cNvSpPr txBox="1"/>
          <p:nvPr/>
        </p:nvSpPr>
        <p:spPr>
          <a:xfrm>
            <a:off x="2938016" y="526927"/>
            <a:ext cx="8165411" cy="101579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2"/>
              </a:buClr>
              <a:buSzPct val="25000"/>
              <a:buFont typeface="Montserrat"/>
              <a:buNone/>
            </a:pPr>
            <a:r>
              <a:rPr lang="en-US" sz="6600" b="0" i="0" u="none" strike="noStrike" cap="none" dirty="0">
                <a:solidFill>
                  <a:schemeClr val="dk2"/>
                </a:solidFill>
                <a:latin typeface="Montserrat"/>
                <a:ea typeface="Montserrat"/>
                <a:cs typeface="Montserrat"/>
                <a:sym typeface="Montserrat"/>
              </a:rPr>
              <a:t>MÁS </a:t>
            </a:r>
            <a:r>
              <a:rPr lang="en-US" sz="6600" b="1" i="0" u="none" strike="noStrike" cap="none">
                <a:solidFill>
                  <a:schemeClr val="dk2"/>
                </a:solidFill>
                <a:latin typeface="Montserrat"/>
                <a:ea typeface="Montserrat"/>
                <a:cs typeface="Montserrat"/>
                <a:sym typeface="Montserrat"/>
              </a:rPr>
              <a:t>DIAS KENTI</a:t>
            </a:r>
            <a:endParaRPr lang="en-US" sz="6600" b="1" i="0" u="none" strike="noStrike" cap="none" dirty="0">
              <a:solidFill>
                <a:schemeClr val="dk2"/>
              </a:solidFill>
              <a:latin typeface="Montserrat"/>
              <a:ea typeface="Montserrat"/>
              <a:cs typeface="Montserrat"/>
              <a:sym typeface="Montserrat"/>
            </a:endParaRPr>
          </a:p>
        </p:txBody>
      </p:sp>
      <p:pic>
        <p:nvPicPr>
          <p:cNvPr id="343" name="Shape 343"/>
          <p:cNvPicPr preferRelativeResize="0"/>
          <p:nvPr/>
        </p:nvPicPr>
        <p:blipFill rotWithShape="1">
          <a:blip r:embed="rId4">
            <a:alphaModFix/>
          </a:blip>
          <a:srcRect l="-47"/>
          <a:stretch/>
        </p:blipFill>
        <p:spPr>
          <a:xfrm>
            <a:off x="0" y="2088656"/>
            <a:ext cx="13898880" cy="11627343"/>
          </a:xfrm>
          <a:prstGeom prst="rect">
            <a:avLst/>
          </a:prstGeom>
          <a:noFill/>
          <a:ln>
            <a:noFill/>
          </a:ln>
        </p:spPr>
      </p:pic>
      <p:pic>
        <p:nvPicPr>
          <p:cNvPr id="344" name="Shape 344"/>
          <p:cNvPicPr preferRelativeResize="0"/>
          <p:nvPr/>
        </p:nvPicPr>
        <p:blipFill rotWithShape="1">
          <a:blip r:embed="rId5">
            <a:alphaModFix/>
          </a:blip>
          <a:srcRect/>
          <a:stretch/>
        </p:blipFill>
        <p:spPr>
          <a:xfrm>
            <a:off x="9097050" y="3382020"/>
            <a:ext cx="19056604" cy="11619235"/>
          </a:xfrm>
          <a:prstGeom prst="rect">
            <a:avLst/>
          </a:prstGeom>
          <a:noFill/>
          <a:ln>
            <a:noFill/>
          </a:ln>
        </p:spPr>
      </p:pic>
      <p:sp>
        <p:nvSpPr>
          <p:cNvPr id="15" name="文本框 1"/>
          <p:cNvSpPr txBox="1">
            <a:spLocks noChangeArrowheads="1"/>
          </p:cNvSpPr>
          <p:nvPr/>
        </p:nvSpPr>
        <p:spPr bwMode="auto">
          <a:xfrm>
            <a:off x="14979871" y="5638474"/>
            <a:ext cx="4968972" cy="95410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None/>
            </a:pPr>
            <a:r>
              <a:rPr lang="pt-PT" sz="3200" b="1" dirty="0"/>
              <a:t>Dias </a:t>
            </a:r>
            <a:r>
              <a:rPr lang="pt-PT" sz="3200" b="1" dirty="0">
                <a:latin typeface="SimSun(body)"/>
              </a:rPr>
              <a:t>ku</a:t>
            </a:r>
            <a:r>
              <a:rPr lang="pt-PT" sz="3200" b="1" dirty="0"/>
              <a:t> más di 32 ºC</a:t>
            </a:r>
            <a:endParaRPr lang="pt-PT" sz="2000" b="1" dirty="0"/>
          </a:p>
          <a:p>
            <a:pPr>
              <a:buNone/>
            </a:pPr>
            <a:r>
              <a:rPr lang="pt-PT" sz="2400" dirty="0"/>
              <a:t>(pur anu)</a:t>
            </a:r>
            <a:endParaRPr lang="pt-BR" sz="2400" dirty="0"/>
          </a:p>
        </p:txBody>
      </p:sp>
      <p:sp>
        <p:nvSpPr>
          <p:cNvPr id="16" name="文本框 9"/>
          <p:cNvSpPr txBox="1">
            <a:spLocks noChangeArrowheads="1"/>
          </p:cNvSpPr>
          <p:nvPr/>
        </p:nvSpPr>
        <p:spPr bwMode="auto">
          <a:xfrm>
            <a:off x="22450945" y="5933038"/>
            <a:ext cx="1365250" cy="156966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None/>
            </a:pPr>
            <a:r>
              <a:rPr lang="pt-PT" sz="2400" b="1" dirty="0">
                <a:latin typeface="SimSun(body)"/>
              </a:rPr>
              <a:t>Até 33 Dias  riba di 37 ºC</a:t>
            </a:r>
            <a:endParaRPr lang="pt-BR" sz="2400" b="1" dirty="0">
              <a:latin typeface="SimSun(body)"/>
            </a:endParaRPr>
          </a:p>
        </p:txBody>
      </p:sp>
      <p:sp>
        <p:nvSpPr>
          <p:cNvPr id="17" name="文本框 10"/>
          <p:cNvSpPr txBox="1">
            <a:spLocks noChangeArrowheads="1"/>
          </p:cNvSpPr>
          <p:nvPr/>
        </p:nvSpPr>
        <p:spPr bwMode="auto">
          <a:xfrm>
            <a:off x="15459075" y="12324251"/>
            <a:ext cx="1927745" cy="584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buNone/>
            </a:pPr>
            <a:r>
              <a:rPr lang="pt-PT" sz="3200" b="1" dirty="0">
                <a:latin typeface="SimSun(body)"/>
              </a:rPr>
              <a:t>Prezenti</a:t>
            </a:r>
            <a:endParaRPr lang="pt-BR" sz="3200" b="1" dirty="0">
              <a:latin typeface="SimSun(body)"/>
            </a:endParaRPr>
          </a:p>
        </p:txBody>
      </p:sp>
      <p:sp>
        <p:nvSpPr>
          <p:cNvPr id="18" name="文本框 11"/>
          <p:cNvSpPr txBox="1">
            <a:spLocks noChangeArrowheads="1"/>
          </p:cNvSpPr>
          <p:nvPr/>
        </p:nvSpPr>
        <p:spPr bwMode="auto">
          <a:xfrm>
            <a:off x="15672320" y="11763926"/>
            <a:ext cx="1638300" cy="400110"/>
          </a:xfrm>
          <a:prstGeom prst="rect">
            <a:avLst/>
          </a:prstGeom>
          <a:solidFill>
            <a:srgbClr val="FCB74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buNone/>
            </a:pPr>
            <a:r>
              <a:rPr lang="pt-PT" sz="2000" b="1" dirty="0">
                <a:solidFill>
                  <a:schemeClr val="bg1"/>
                </a:solidFill>
                <a:latin typeface="SimSun" panose="02010600030101010101" pitchFamily="2" charset="-122"/>
                <a:ea typeface="SimSun" panose="02010600030101010101" pitchFamily="2" charset="-122"/>
              </a:rPr>
              <a:t>11 Dias</a:t>
            </a:r>
            <a:endParaRPr lang="pt-BR" sz="2000" b="1" dirty="0">
              <a:solidFill>
                <a:schemeClr val="bg1"/>
              </a:solidFill>
              <a:latin typeface="SimSun" panose="02010600030101010101" pitchFamily="2" charset="-122"/>
              <a:ea typeface="SimSun" panose="02010600030101010101" pitchFamily="2" charset="-122"/>
            </a:endParaRPr>
          </a:p>
        </p:txBody>
      </p:sp>
      <p:sp>
        <p:nvSpPr>
          <p:cNvPr id="19" name="文本框 12"/>
          <p:cNvSpPr txBox="1">
            <a:spLocks noChangeArrowheads="1"/>
          </p:cNvSpPr>
          <p:nvPr/>
        </p:nvSpPr>
        <p:spPr bwMode="auto">
          <a:xfrm>
            <a:off x="17920220" y="9920838"/>
            <a:ext cx="1638300" cy="707886"/>
          </a:xfrm>
          <a:prstGeom prst="rect">
            <a:avLst/>
          </a:prstGeom>
          <a:solidFill>
            <a:srgbClr val="FCB74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buNone/>
            </a:pPr>
            <a:r>
              <a:rPr lang="pt-PT" sz="2000" b="1" dirty="0">
                <a:solidFill>
                  <a:schemeClr val="bg1"/>
                </a:solidFill>
                <a:latin typeface="SimSun" panose="02010600030101010101" pitchFamily="2" charset="-122"/>
                <a:ea typeface="SimSun" panose="02010600030101010101" pitchFamily="2" charset="-122"/>
              </a:rPr>
              <a:t>20 a 40 </a:t>
            </a:r>
          </a:p>
          <a:p>
            <a:pPr algn="ctr">
              <a:buNone/>
            </a:pPr>
            <a:r>
              <a:rPr lang="pt-PT" sz="2000" b="1" dirty="0">
                <a:solidFill>
                  <a:schemeClr val="bg1"/>
                </a:solidFill>
                <a:latin typeface="SimSun" panose="02010600030101010101" pitchFamily="2" charset="-122"/>
                <a:ea typeface="SimSun" panose="02010600030101010101" pitchFamily="2" charset="-122"/>
              </a:rPr>
              <a:t>Dias </a:t>
            </a:r>
            <a:endParaRPr lang="pt-BR" sz="2000" b="1" dirty="0">
              <a:solidFill>
                <a:schemeClr val="bg1"/>
              </a:solidFill>
              <a:latin typeface="SimSun" panose="02010600030101010101" pitchFamily="2" charset="-122"/>
              <a:ea typeface="SimSun" panose="02010600030101010101" pitchFamily="2" charset="-122"/>
            </a:endParaRPr>
          </a:p>
        </p:txBody>
      </p:sp>
      <p:sp>
        <p:nvSpPr>
          <p:cNvPr id="20" name="文本框 13"/>
          <p:cNvSpPr txBox="1">
            <a:spLocks noChangeArrowheads="1"/>
          </p:cNvSpPr>
          <p:nvPr/>
        </p:nvSpPr>
        <p:spPr bwMode="auto">
          <a:xfrm>
            <a:off x="20206220" y="7934518"/>
            <a:ext cx="1638300" cy="707886"/>
          </a:xfrm>
          <a:prstGeom prst="rect">
            <a:avLst/>
          </a:prstGeom>
          <a:solidFill>
            <a:srgbClr val="FCB74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buNone/>
            </a:pPr>
            <a:r>
              <a:rPr lang="pt-PT" sz="2000" b="1" dirty="0">
                <a:solidFill>
                  <a:schemeClr val="bg1"/>
                </a:solidFill>
                <a:latin typeface="SimSun" panose="02010600030101010101" pitchFamily="2" charset="-122"/>
                <a:ea typeface="SimSun" panose="02010600030101010101" pitchFamily="2" charset="-122"/>
              </a:rPr>
              <a:t>25 a 90 </a:t>
            </a:r>
          </a:p>
          <a:p>
            <a:pPr algn="ctr">
              <a:buNone/>
            </a:pPr>
            <a:r>
              <a:rPr lang="pt-PT" sz="2000" b="1" dirty="0">
                <a:solidFill>
                  <a:schemeClr val="bg1"/>
                </a:solidFill>
                <a:latin typeface="SimSun" panose="02010600030101010101" pitchFamily="2" charset="-122"/>
                <a:ea typeface="SimSun" panose="02010600030101010101" pitchFamily="2" charset="-122"/>
              </a:rPr>
              <a:t>Diias</a:t>
            </a:r>
            <a:endParaRPr lang="pt-BR" sz="2000" b="1" dirty="0">
              <a:solidFill>
                <a:schemeClr val="bg1"/>
              </a:solidFill>
              <a:latin typeface="SimSun" panose="02010600030101010101" pitchFamily="2" charset="-122"/>
              <a:ea typeface="SimSun"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40"/>
                                        </p:tgtEl>
                                        <p:attrNameLst>
                                          <p:attrName>style.visibility</p:attrName>
                                        </p:attrNameLst>
                                      </p:cBhvr>
                                      <p:to>
                                        <p:strVal val="visible"/>
                                      </p:to>
                                    </p:set>
                                    <p:animEffect transition="in" filter="fade">
                                      <p:cBhvr>
                                        <p:cTn id="7" dur="500"/>
                                        <p:tgtEl>
                                          <p:spTgt spid="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Theme">
  <a:themeElements>
    <a:clrScheme name="Ghost 1">
      <a:dk1>
        <a:srgbClr val="7F7F7F"/>
      </a:dk1>
      <a:lt1>
        <a:srgbClr val="FFFFFF"/>
      </a:lt1>
      <a:dk2>
        <a:srgbClr val="000000"/>
      </a:dk2>
      <a:lt2>
        <a:srgbClr val="FFFFFF"/>
      </a:lt2>
      <a:accent1>
        <a:srgbClr val="000000"/>
      </a:accent1>
      <a:accent2>
        <a:srgbClr val="B0B1B3"/>
      </a:accent2>
      <a:accent3>
        <a:srgbClr val="000000"/>
      </a:accent3>
      <a:accent4>
        <a:srgbClr val="91969B"/>
      </a:accent4>
      <a:accent5>
        <a:srgbClr val="4B5050"/>
      </a:accent5>
      <a:accent6>
        <a:srgbClr val="91969B"/>
      </a:accent6>
      <a:hlink>
        <a:srgbClr val="4B5050"/>
      </a:hlink>
      <a:folHlink>
        <a:srgbClr val="19BB9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1102</TotalTime>
  <Words>2752</Words>
  <Application>Microsoft Office PowerPoint</Application>
  <PresentationFormat>Custom</PresentationFormat>
  <Paragraphs>359</Paragraphs>
  <Slides>27</Slides>
  <Notes>27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SimSun</vt:lpstr>
      <vt:lpstr>SimSun(body)</vt:lpstr>
      <vt:lpstr>Arial</vt:lpstr>
      <vt:lpstr>Calibri</vt:lpstr>
      <vt:lpstr>Lato</vt:lpstr>
      <vt:lpstr>Lora</vt:lpstr>
      <vt:lpstr>Montserrat</vt:lpstr>
      <vt:lpstr>Noto Sans Symbols</vt:lpstr>
      <vt:lpstr>Default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TZLDA</dc:creator>
  <cp:lastModifiedBy>Muneeb Rahman</cp:lastModifiedBy>
  <cp:revision>122</cp:revision>
  <dcterms:modified xsi:type="dcterms:W3CDTF">2017-04-19T20:56:35Z</dcterms:modified>
</cp:coreProperties>
</file>